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77" r:id="rId7"/>
    <p:sldId id="261" r:id="rId8"/>
    <p:sldId id="262" r:id="rId9"/>
    <p:sldId id="263" r:id="rId10"/>
    <p:sldId id="275"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p:restoredTop sz="79864"/>
  </p:normalViewPr>
  <p:slideViewPr>
    <p:cSldViewPr snapToGrid="0" snapToObjects="1">
      <p:cViewPr varScale="1">
        <p:scale>
          <a:sx n="80" d="100"/>
          <a:sy n="80" d="100"/>
        </p:scale>
        <p:origin x="1728" y="192"/>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54C56-4376-9B4D-89A4-8D94FEBE8C6C}" type="doc">
      <dgm:prSet loTypeId="urn:microsoft.com/office/officeart/2005/8/layout/process2" loCatId="" qsTypeId="urn:microsoft.com/office/officeart/2005/8/quickstyle/simple1" qsCatId="simple" csTypeId="urn:microsoft.com/office/officeart/2005/8/colors/accent1_2" csCatId="accent1" phldr="1"/>
      <dgm:spPr/>
    </dgm:pt>
    <dgm:pt modelId="{1108B878-6350-014F-9619-893F3B4DE401}">
      <dgm:prSet phldrT="[Text]"/>
      <dgm:spPr/>
      <dgm:t>
        <a:bodyPr/>
        <a:lstStyle/>
        <a:p>
          <a:r>
            <a:rPr lang="en-US" dirty="0"/>
            <a:t>Neural Network</a:t>
          </a:r>
        </a:p>
      </dgm:t>
    </dgm:pt>
    <dgm:pt modelId="{0378E780-D853-3141-BA89-2C1709891FC2}" type="parTrans" cxnId="{2C752F9F-CB6E-6F4E-9D15-852E88D36801}">
      <dgm:prSet/>
      <dgm:spPr/>
      <dgm:t>
        <a:bodyPr/>
        <a:lstStyle/>
        <a:p>
          <a:endParaRPr lang="en-US"/>
        </a:p>
      </dgm:t>
    </dgm:pt>
    <dgm:pt modelId="{BE1DBDB9-E6E7-F946-AD3B-6907D0208C0B}" type="sibTrans" cxnId="{2C752F9F-CB6E-6F4E-9D15-852E88D36801}">
      <dgm:prSet/>
      <dgm:spPr/>
      <dgm:t>
        <a:bodyPr/>
        <a:lstStyle/>
        <a:p>
          <a:endParaRPr lang="en-US"/>
        </a:p>
      </dgm:t>
    </dgm:pt>
    <dgm:pt modelId="{60F8C73A-ED8F-0846-9602-2FA95151DECC}">
      <dgm:prSet phldrT="[Text]"/>
      <dgm:spPr/>
      <dgm:t>
        <a:bodyPr/>
        <a:lstStyle/>
        <a:p>
          <a:r>
            <a:rPr lang="en-US" dirty="0"/>
            <a:t>Train</a:t>
          </a:r>
        </a:p>
      </dgm:t>
    </dgm:pt>
    <dgm:pt modelId="{0486EAF7-7C40-CD40-A249-846A6DC24AD7}" type="parTrans" cxnId="{DE69D737-745F-4E4C-8C43-F5538A3ABE66}">
      <dgm:prSet/>
      <dgm:spPr/>
      <dgm:t>
        <a:bodyPr/>
        <a:lstStyle/>
        <a:p>
          <a:endParaRPr lang="en-US"/>
        </a:p>
      </dgm:t>
    </dgm:pt>
    <dgm:pt modelId="{21CD600C-7331-5944-A5E4-48A663E25A41}" type="sibTrans" cxnId="{DE69D737-745F-4E4C-8C43-F5538A3ABE66}">
      <dgm:prSet/>
      <dgm:spPr/>
      <dgm:t>
        <a:bodyPr/>
        <a:lstStyle/>
        <a:p>
          <a:endParaRPr lang="en-US"/>
        </a:p>
      </dgm:t>
    </dgm:pt>
    <dgm:pt modelId="{2F8859F1-80BA-C342-B337-26EDED7BAA54}">
      <dgm:prSet phldrT="[Text]"/>
      <dgm:spPr/>
      <dgm:t>
        <a:bodyPr/>
        <a:lstStyle/>
        <a:p>
          <a:r>
            <a:rPr lang="en-US" dirty="0"/>
            <a:t>Evaluate</a:t>
          </a:r>
        </a:p>
      </dgm:t>
    </dgm:pt>
    <dgm:pt modelId="{20CD9344-7AD2-2344-940D-B87E3CBE7D06}" type="parTrans" cxnId="{2730FD0E-CC2A-E946-8E07-9E743C8375C9}">
      <dgm:prSet/>
      <dgm:spPr/>
      <dgm:t>
        <a:bodyPr/>
        <a:lstStyle/>
        <a:p>
          <a:endParaRPr lang="en-US"/>
        </a:p>
      </dgm:t>
    </dgm:pt>
    <dgm:pt modelId="{6A031078-3C4D-F346-8680-44B8126EC5E5}" type="sibTrans" cxnId="{2730FD0E-CC2A-E946-8E07-9E743C8375C9}">
      <dgm:prSet/>
      <dgm:spPr/>
      <dgm:t>
        <a:bodyPr/>
        <a:lstStyle/>
        <a:p>
          <a:endParaRPr lang="en-US"/>
        </a:p>
      </dgm:t>
    </dgm:pt>
    <dgm:pt modelId="{3547F899-A278-3C45-A66C-38AC4634F6A1}">
      <dgm:prSet phldrT="[Text]"/>
      <dgm:spPr/>
      <dgm:t>
        <a:bodyPr/>
        <a:lstStyle/>
        <a:p>
          <a:r>
            <a:rPr lang="en-US" dirty="0"/>
            <a:t>Predict</a:t>
          </a:r>
        </a:p>
      </dgm:t>
    </dgm:pt>
    <dgm:pt modelId="{33B8DC26-974A-A34B-A689-A65AD1A8E8DE}" type="parTrans" cxnId="{2562A660-83C5-2348-B497-BC784DE2D80B}">
      <dgm:prSet/>
      <dgm:spPr/>
      <dgm:t>
        <a:bodyPr/>
        <a:lstStyle/>
        <a:p>
          <a:endParaRPr lang="en-US"/>
        </a:p>
      </dgm:t>
    </dgm:pt>
    <dgm:pt modelId="{B564603D-544B-9E40-8CFD-A8E8DC9BD779}" type="sibTrans" cxnId="{2562A660-83C5-2348-B497-BC784DE2D80B}">
      <dgm:prSet/>
      <dgm:spPr/>
      <dgm:t>
        <a:bodyPr/>
        <a:lstStyle/>
        <a:p>
          <a:endParaRPr lang="en-US"/>
        </a:p>
      </dgm:t>
    </dgm:pt>
    <dgm:pt modelId="{AB34BE97-D35B-2941-A9C1-82F61F4A1745}" type="pres">
      <dgm:prSet presAssocID="{27D54C56-4376-9B4D-89A4-8D94FEBE8C6C}" presName="linearFlow" presStyleCnt="0">
        <dgm:presLayoutVars>
          <dgm:resizeHandles val="exact"/>
        </dgm:presLayoutVars>
      </dgm:prSet>
      <dgm:spPr/>
    </dgm:pt>
    <dgm:pt modelId="{0076692C-2E7A-F249-9D2F-094B19C0C790}" type="pres">
      <dgm:prSet presAssocID="{1108B878-6350-014F-9619-893F3B4DE401}" presName="node" presStyleLbl="node1" presStyleIdx="0" presStyleCnt="4" custScaleX="149480">
        <dgm:presLayoutVars>
          <dgm:bulletEnabled val="1"/>
        </dgm:presLayoutVars>
      </dgm:prSet>
      <dgm:spPr/>
    </dgm:pt>
    <dgm:pt modelId="{DBBC9387-FCF7-E34E-BC5B-27F33CC5B2E4}" type="pres">
      <dgm:prSet presAssocID="{BE1DBDB9-E6E7-F946-AD3B-6907D0208C0B}" presName="sibTrans" presStyleLbl="sibTrans2D1" presStyleIdx="0" presStyleCnt="3"/>
      <dgm:spPr/>
    </dgm:pt>
    <dgm:pt modelId="{23F23525-ABD7-8448-BF3F-32575551FC88}" type="pres">
      <dgm:prSet presAssocID="{BE1DBDB9-E6E7-F946-AD3B-6907D0208C0B}" presName="connectorText" presStyleLbl="sibTrans2D1" presStyleIdx="0" presStyleCnt="3"/>
      <dgm:spPr/>
    </dgm:pt>
    <dgm:pt modelId="{194E136B-F99F-7C44-906D-4111CC435898}" type="pres">
      <dgm:prSet presAssocID="{60F8C73A-ED8F-0846-9602-2FA95151DECC}" presName="node" presStyleLbl="node1" presStyleIdx="1" presStyleCnt="4">
        <dgm:presLayoutVars>
          <dgm:bulletEnabled val="1"/>
        </dgm:presLayoutVars>
      </dgm:prSet>
      <dgm:spPr/>
    </dgm:pt>
    <dgm:pt modelId="{B0CAFE60-5178-A94A-A584-FCD9B2336887}" type="pres">
      <dgm:prSet presAssocID="{21CD600C-7331-5944-A5E4-48A663E25A41}" presName="sibTrans" presStyleLbl="sibTrans2D1" presStyleIdx="1" presStyleCnt="3"/>
      <dgm:spPr/>
    </dgm:pt>
    <dgm:pt modelId="{ABA7C9D3-D511-2C47-B827-11D55D6D105C}" type="pres">
      <dgm:prSet presAssocID="{21CD600C-7331-5944-A5E4-48A663E25A41}" presName="connectorText" presStyleLbl="sibTrans2D1" presStyleIdx="1" presStyleCnt="3"/>
      <dgm:spPr/>
    </dgm:pt>
    <dgm:pt modelId="{1FAABC81-FE9E-1545-AEF9-4D610413D4DF}" type="pres">
      <dgm:prSet presAssocID="{2F8859F1-80BA-C342-B337-26EDED7BAA54}" presName="node" presStyleLbl="node1" presStyleIdx="2" presStyleCnt="4">
        <dgm:presLayoutVars>
          <dgm:bulletEnabled val="1"/>
        </dgm:presLayoutVars>
      </dgm:prSet>
      <dgm:spPr/>
    </dgm:pt>
    <dgm:pt modelId="{708AA6CB-197F-DA46-9FCD-4C887BF813EB}" type="pres">
      <dgm:prSet presAssocID="{6A031078-3C4D-F346-8680-44B8126EC5E5}" presName="sibTrans" presStyleLbl="sibTrans2D1" presStyleIdx="2" presStyleCnt="3"/>
      <dgm:spPr/>
    </dgm:pt>
    <dgm:pt modelId="{4FA046A5-725C-B841-B88A-6616B19FA03B}" type="pres">
      <dgm:prSet presAssocID="{6A031078-3C4D-F346-8680-44B8126EC5E5}" presName="connectorText" presStyleLbl="sibTrans2D1" presStyleIdx="2" presStyleCnt="3"/>
      <dgm:spPr/>
    </dgm:pt>
    <dgm:pt modelId="{81A1EE72-6B7B-A14F-A76D-49BD7E221A08}" type="pres">
      <dgm:prSet presAssocID="{3547F899-A278-3C45-A66C-38AC4634F6A1}" presName="node" presStyleLbl="node1" presStyleIdx="3" presStyleCnt="4">
        <dgm:presLayoutVars>
          <dgm:bulletEnabled val="1"/>
        </dgm:presLayoutVars>
      </dgm:prSet>
      <dgm:spPr/>
    </dgm:pt>
  </dgm:ptLst>
  <dgm:cxnLst>
    <dgm:cxn modelId="{2730FD0E-CC2A-E946-8E07-9E743C8375C9}" srcId="{27D54C56-4376-9B4D-89A4-8D94FEBE8C6C}" destId="{2F8859F1-80BA-C342-B337-26EDED7BAA54}" srcOrd="2" destOrd="0" parTransId="{20CD9344-7AD2-2344-940D-B87E3CBE7D06}" sibTransId="{6A031078-3C4D-F346-8680-44B8126EC5E5}"/>
    <dgm:cxn modelId="{62754313-94BD-D949-A686-D20E50ECF148}" type="presOf" srcId="{21CD600C-7331-5944-A5E4-48A663E25A41}" destId="{ABA7C9D3-D511-2C47-B827-11D55D6D105C}" srcOrd="1" destOrd="0" presId="urn:microsoft.com/office/officeart/2005/8/layout/process2"/>
    <dgm:cxn modelId="{746B5B13-6EDF-5141-A5DC-D6696CD6BE1F}" type="presOf" srcId="{BE1DBDB9-E6E7-F946-AD3B-6907D0208C0B}" destId="{DBBC9387-FCF7-E34E-BC5B-27F33CC5B2E4}" srcOrd="0" destOrd="0" presId="urn:microsoft.com/office/officeart/2005/8/layout/process2"/>
    <dgm:cxn modelId="{F9653226-9E5A-194C-9FE1-6DAFE627AF79}" type="presOf" srcId="{BE1DBDB9-E6E7-F946-AD3B-6907D0208C0B}" destId="{23F23525-ABD7-8448-BF3F-32575551FC88}" srcOrd="1" destOrd="0" presId="urn:microsoft.com/office/officeart/2005/8/layout/process2"/>
    <dgm:cxn modelId="{DE69D737-745F-4E4C-8C43-F5538A3ABE66}" srcId="{27D54C56-4376-9B4D-89A4-8D94FEBE8C6C}" destId="{60F8C73A-ED8F-0846-9602-2FA95151DECC}" srcOrd="1" destOrd="0" parTransId="{0486EAF7-7C40-CD40-A249-846A6DC24AD7}" sibTransId="{21CD600C-7331-5944-A5E4-48A663E25A41}"/>
    <dgm:cxn modelId="{C095DB54-8B07-CB4D-BE05-DBBB0ED4DCD7}" type="presOf" srcId="{1108B878-6350-014F-9619-893F3B4DE401}" destId="{0076692C-2E7A-F249-9D2F-094B19C0C790}" srcOrd="0" destOrd="0" presId="urn:microsoft.com/office/officeart/2005/8/layout/process2"/>
    <dgm:cxn modelId="{2562A660-83C5-2348-B497-BC784DE2D80B}" srcId="{27D54C56-4376-9B4D-89A4-8D94FEBE8C6C}" destId="{3547F899-A278-3C45-A66C-38AC4634F6A1}" srcOrd="3" destOrd="0" parTransId="{33B8DC26-974A-A34B-A689-A65AD1A8E8DE}" sibTransId="{B564603D-544B-9E40-8CFD-A8E8DC9BD779}"/>
    <dgm:cxn modelId="{F7C0FD60-988A-C34A-AC24-0C7E273A6FFE}" type="presOf" srcId="{27D54C56-4376-9B4D-89A4-8D94FEBE8C6C}" destId="{AB34BE97-D35B-2941-A9C1-82F61F4A1745}" srcOrd="0" destOrd="0" presId="urn:microsoft.com/office/officeart/2005/8/layout/process2"/>
    <dgm:cxn modelId="{952AFE65-BF73-A648-9B4E-C1D3127951B3}" type="presOf" srcId="{2F8859F1-80BA-C342-B337-26EDED7BAA54}" destId="{1FAABC81-FE9E-1545-AEF9-4D610413D4DF}" srcOrd="0" destOrd="0" presId="urn:microsoft.com/office/officeart/2005/8/layout/process2"/>
    <dgm:cxn modelId="{C3AB5E6B-93B3-274B-8420-D239D8DC7DFE}" type="presOf" srcId="{21CD600C-7331-5944-A5E4-48A663E25A41}" destId="{B0CAFE60-5178-A94A-A584-FCD9B2336887}" srcOrd="0" destOrd="0" presId="urn:microsoft.com/office/officeart/2005/8/layout/process2"/>
    <dgm:cxn modelId="{1461229F-5647-A443-8512-4BA5BC963A87}" type="presOf" srcId="{3547F899-A278-3C45-A66C-38AC4634F6A1}" destId="{81A1EE72-6B7B-A14F-A76D-49BD7E221A08}" srcOrd="0" destOrd="0" presId="urn:microsoft.com/office/officeart/2005/8/layout/process2"/>
    <dgm:cxn modelId="{2C752F9F-CB6E-6F4E-9D15-852E88D36801}" srcId="{27D54C56-4376-9B4D-89A4-8D94FEBE8C6C}" destId="{1108B878-6350-014F-9619-893F3B4DE401}" srcOrd="0" destOrd="0" parTransId="{0378E780-D853-3141-BA89-2C1709891FC2}" sibTransId="{BE1DBDB9-E6E7-F946-AD3B-6907D0208C0B}"/>
    <dgm:cxn modelId="{C49556AF-57CB-A84E-A559-F653F5C04055}" type="presOf" srcId="{60F8C73A-ED8F-0846-9602-2FA95151DECC}" destId="{194E136B-F99F-7C44-906D-4111CC435898}" srcOrd="0" destOrd="0" presId="urn:microsoft.com/office/officeart/2005/8/layout/process2"/>
    <dgm:cxn modelId="{EB1918D7-E123-3D42-AD2B-392ED7F97090}" type="presOf" srcId="{6A031078-3C4D-F346-8680-44B8126EC5E5}" destId="{4FA046A5-725C-B841-B88A-6616B19FA03B}" srcOrd="1" destOrd="0" presId="urn:microsoft.com/office/officeart/2005/8/layout/process2"/>
    <dgm:cxn modelId="{F5C477E9-8565-2542-905F-C1D213B1292F}" type="presOf" srcId="{6A031078-3C4D-F346-8680-44B8126EC5E5}" destId="{708AA6CB-197F-DA46-9FCD-4C887BF813EB}" srcOrd="0" destOrd="0" presId="urn:microsoft.com/office/officeart/2005/8/layout/process2"/>
    <dgm:cxn modelId="{74F0255C-CEFC-D244-868E-4FDDE2D29B37}" type="presParOf" srcId="{AB34BE97-D35B-2941-A9C1-82F61F4A1745}" destId="{0076692C-2E7A-F249-9D2F-094B19C0C790}" srcOrd="0" destOrd="0" presId="urn:microsoft.com/office/officeart/2005/8/layout/process2"/>
    <dgm:cxn modelId="{D9CC4BD2-0578-304F-9992-6DED3A25A68C}" type="presParOf" srcId="{AB34BE97-D35B-2941-A9C1-82F61F4A1745}" destId="{DBBC9387-FCF7-E34E-BC5B-27F33CC5B2E4}" srcOrd="1" destOrd="0" presId="urn:microsoft.com/office/officeart/2005/8/layout/process2"/>
    <dgm:cxn modelId="{101904F0-BC12-FD4B-9BD9-B0BA9AC3DA4E}" type="presParOf" srcId="{DBBC9387-FCF7-E34E-BC5B-27F33CC5B2E4}" destId="{23F23525-ABD7-8448-BF3F-32575551FC88}" srcOrd="0" destOrd="0" presId="urn:microsoft.com/office/officeart/2005/8/layout/process2"/>
    <dgm:cxn modelId="{E532CF7D-2408-B44F-91F8-08801E8665F9}" type="presParOf" srcId="{AB34BE97-D35B-2941-A9C1-82F61F4A1745}" destId="{194E136B-F99F-7C44-906D-4111CC435898}" srcOrd="2" destOrd="0" presId="urn:microsoft.com/office/officeart/2005/8/layout/process2"/>
    <dgm:cxn modelId="{460FE67E-E6A5-F548-BB9C-CC56B1E86DD4}" type="presParOf" srcId="{AB34BE97-D35B-2941-A9C1-82F61F4A1745}" destId="{B0CAFE60-5178-A94A-A584-FCD9B2336887}" srcOrd="3" destOrd="0" presId="urn:microsoft.com/office/officeart/2005/8/layout/process2"/>
    <dgm:cxn modelId="{426B17C2-0710-2E45-B91C-6381D632B588}" type="presParOf" srcId="{B0CAFE60-5178-A94A-A584-FCD9B2336887}" destId="{ABA7C9D3-D511-2C47-B827-11D55D6D105C}" srcOrd="0" destOrd="0" presId="urn:microsoft.com/office/officeart/2005/8/layout/process2"/>
    <dgm:cxn modelId="{A0FDD865-7AB0-424F-A529-4CDD35E92DAD}" type="presParOf" srcId="{AB34BE97-D35B-2941-A9C1-82F61F4A1745}" destId="{1FAABC81-FE9E-1545-AEF9-4D610413D4DF}" srcOrd="4" destOrd="0" presId="urn:microsoft.com/office/officeart/2005/8/layout/process2"/>
    <dgm:cxn modelId="{A0750932-AC7F-EC49-A66E-6512E53FA9AB}" type="presParOf" srcId="{AB34BE97-D35B-2941-A9C1-82F61F4A1745}" destId="{708AA6CB-197F-DA46-9FCD-4C887BF813EB}" srcOrd="5" destOrd="0" presId="urn:microsoft.com/office/officeart/2005/8/layout/process2"/>
    <dgm:cxn modelId="{C30654D1-F72B-3C4F-B324-ED7F37A0591B}" type="presParOf" srcId="{708AA6CB-197F-DA46-9FCD-4C887BF813EB}" destId="{4FA046A5-725C-B841-B88A-6616B19FA03B}" srcOrd="0" destOrd="0" presId="urn:microsoft.com/office/officeart/2005/8/layout/process2"/>
    <dgm:cxn modelId="{C0377E74-FD5C-6347-A800-4956B67ED61F}" type="presParOf" srcId="{AB34BE97-D35B-2941-A9C1-82F61F4A1745}" destId="{81A1EE72-6B7B-A14F-A76D-49BD7E221A0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C6619-A7E1-6D4B-B0A5-9AE8AEECEA61}" type="doc">
      <dgm:prSet loTypeId="urn:microsoft.com/office/officeart/2005/8/layout/process1" loCatId="" qsTypeId="urn:microsoft.com/office/officeart/2005/8/quickstyle/simple1" qsCatId="simple" csTypeId="urn:microsoft.com/office/officeart/2005/8/colors/accent1_2" csCatId="accent1" phldr="1"/>
      <dgm:spPr/>
    </dgm:pt>
    <dgm:pt modelId="{B3111B7F-29CD-CA4F-9348-1D6BB8245893}">
      <dgm:prSet phldrT="[Text]"/>
      <dgm:spPr/>
      <dgm:t>
        <a:bodyPr/>
        <a:lstStyle/>
        <a:p>
          <a:r>
            <a:rPr lang="en-US" dirty="0"/>
            <a:t>Trained Model (TF)</a:t>
          </a:r>
        </a:p>
      </dgm:t>
    </dgm:pt>
    <dgm:pt modelId="{09317727-95C5-2646-B937-2E33A2F03F58}" type="parTrans" cxnId="{2DBACFA9-9640-0A47-B443-CFE11E486D76}">
      <dgm:prSet/>
      <dgm:spPr/>
      <dgm:t>
        <a:bodyPr/>
        <a:lstStyle/>
        <a:p>
          <a:endParaRPr lang="en-US"/>
        </a:p>
      </dgm:t>
    </dgm:pt>
    <dgm:pt modelId="{2388B13C-8E30-1947-8851-19EDCAEF162E}" type="sibTrans" cxnId="{2DBACFA9-9640-0A47-B443-CFE11E486D76}">
      <dgm:prSet/>
      <dgm:spPr/>
      <dgm:t>
        <a:bodyPr/>
        <a:lstStyle/>
        <a:p>
          <a:endParaRPr lang="en-US"/>
        </a:p>
      </dgm:t>
    </dgm:pt>
    <dgm:pt modelId="{E8604E18-BD45-F540-A781-A9CAF7B5C4F5}">
      <dgm:prSet phldrT="[Text]"/>
      <dgm:spPr/>
      <dgm:t>
        <a:bodyPr/>
        <a:lstStyle/>
        <a:p>
          <a:r>
            <a:rPr lang="en-US" dirty="0"/>
            <a:t>Model (TF Lite)</a:t>
          </a:r>
        </a:p>
      </dgm:t>
    </dgm:pt>
    <dgm:pt modelId="{9EAF302E-482B-8641-BDB9-AE6B3ADAB128}" type="parTrans" cxnId="{71A648E8-3F1A-E646-9273-F04F29875804}">
      <dgm:prSet/>
      <dgm:spPr/>
      <dgm:t>
        <a:bodyPr/>
        <a:lstStyle/>
        <a:p>
          <a:endParaRPr lang="en-US"/>
        </a:p>
      </dgm:t>
    </dgm:pt>
    <dgm:pt modelId="{B1A024ED-0F50-4B4D-9CFF-B19C2B9B1261}" type="sibTrans" cxnId="{71A648E8-3F1A-E646-9273-F04F29875804}">
      <dgm:prSet/>
      <dgm:spPr/>
      <dgm:t>
        <a:bodyPr/>
        <a:lstStyle/>
        <a:p>
          <a:endParaRPr lang="en-US"/>
        </a:p>
      </dgm:t>
    </dgm:pt>
    <dgm:pt modelId="{1B510BF3-5EA4-F146-8699-8E5BFC498603}">
      <dgm:prSet phldrT="[Text]"/>
      <dgm:spPr/>
      <dgm:t>
        <a:bodyPr/>
        <a:lstStyle/>
        <a:p>
          <a:r>
            <a:rPr lang="en-US" dirty="0"/>
            <a:t>Compiled</a:t>
          </a:r>
        </a:p>
      </dgm:t>
    </dgm:pt>
    <dgm:pt modelId="{539B338E-ECB1-B945-8571-CCEED66840A2}" type="parTrans" cxnId="{A1CC1B54-6ADD-BB43-B981-D34618EEBCC9}">
      <dgm:prSet/>
      <dgm:spPr/>
      <dgm:t>
        <a:bodyPr/>
        <a:lstStyle/>
        <a:p>
          <a:endParaRPr lang="en-US"/>
        </a:p>
      </dgm:t>
    </dgm:pt>
    <dgm:pt modelId="{E7488C7E-68BE-0244-99F5-07F4C87134D0}" type="sibTrans" cxnId="{A1CC1B54-6ADD-BB43-B981-D34618EEBCC9}">
      <dgm:prSet/>
      <dgm:spPr/>
      <dgm:t>
        <a:bodyPr/>
        <a:lstStyle/>
        <a:p>
          <a:endParaRPr lang="en-US"/>
        </a:p>
      </dgm:t>
    </dgm:pt>
    <dgm:pt modelId="{1861AF93-6884-C54B-952E-798F05885F9E}">
      <dgm:prSet phldrT="[Text]"/>
      <dgm:spPr/>
      <dgm:t>
        <a:bodyPr/>
        <a:lstStyle/>
        <a:p>
          <a:r>
            <a:rPr lang="en-US" dirty="0"/>
            <a:t>Edge TPU</a:t>
          </a:r>
        </a:p>
      </dgm:t>
    </dgm:pt>
    <dgm:pt modelId="{BA22F0EA-3046-6744-ADD6-E16C87551623}" type="parTrans" cxnId="{7D2B15F8-7ECD-5844-A1DF-D085463F578D}">
      <dgm:prSet/>
      <dgm:spPr/>
      <dgm:t>
        <a:bodyPr/>
        <a:lstStyle/>
        <a:p>
          <a:endParaRPr lang="en-US"/>
        </a:p>
      </dgm:t>
    </dgm:pt>
    <dgm:pt modelId="{9AC5F33A-6E48-0247-82A7-2A99DF06FACD}" type="sibTrans" cxnId="{7D2B15F8-7ECD-5844-A1DF-D085463F578D}">
      <dgm:prSet/>
      <dgm:spPr/>
      <dgm:t>
        <a:bodyPr/>
        <a:lstStyle/>
        <a:p>
          <a:endParaRPr lang="en-US"/>
        </a:p>
      </dgm:t>
    </dgm:pt>
    <dgm:pt modelId="{3E18701B-4C25-E349-94AF-0FDF6BC15BBA}" type="pres">
      <dgm:prSet presAssocID="{3C8C6619-A7E1-6D4B-B0A5-9AE8AEECEA61}" presName="Name0" presStyleCnt="0">
        <dgm:presLayoutVars>
          <dgm:dir/>
          <dgm:resizeHandles val="exact"/>
        </dgm:presLayoutVars>
      </dgm:prSet>
      <dgm:spPr/>
    </dgm:pt>
    <dgm:pt modelId="{DD059996-FFA6-684F-84BE-7FEFB47BBC65}" type="pres">
      <dgm:prSet presAssocID="{B3111B7F-29CD-CA4F-9348-1D6BB8245893}" presName="node" presStyleLbl="node1" presStyleIdx="0" presStyleCnt="4">
        <dgm:presLayoutVars>
          <dgm:bulletEnabled val="1"/>
        </dgm:presLayoutVars>
      </dgm:prSet>
      <dgm:spPr/>
    </dgm:pt>
    <dgm:pt modelId="{3545AAE4-5F03-A84A-BC2A-1299C8C3CFAF}" type="pres">
      <dgm:prSet presAssocID="{2388B13C-8E30-1947-8851-19EDCAEF162E}" presName="sibTrans" presStyleLbl="sibTrans2D1" presStyleIdx="0" presStyleCnt="3"/>
      <dgm:spPr/>
    </dgm:pt>
    <dgm:pt modelId="{61DA8669-D047-A342-B109-ED8FBCA7EE69}" type="pres">
      <dgm:prSet presAssocID="{2388B13C-8E30-1947-8851-19EDCAEF162E}" presName="connectorText" presStyleLbl="sibTrans2D1" presStyleIdx="0" presStyleCnt="3"/>
      <dgm:spPr/>
    </dgm:pt>
    <dgm:pt modelId="{416771C0-BE86-6240-B7F5-533D53EE3F78}" type="pres">
      <dgm:prSet presAssocID="{E8604E18-BD45-F540-A781-A9CAF7B5C4F5}" presName="node" presStyleLbl="node1" presStyleIdx="1" presStyleCnt="4">
        <dgm:presLayoutVars>
          <dgm:bulletEnabled val="1"/>
        </dgm:presLayoutVars>
      </dgm:prSet>
      <dgm:spPr/>
    </dgm:pt>
    <dgm:pt modelId="{E897D3EA-F208-BB44-AF8E-0368995D0DE9}" type="pres">
      <dgm:prSet presAssocID="{B1A024ED-0F50-4B4D-9CFF-B19C2B9B1261}" presName="sibTrans" presStyleLbl="sibTrans2D1" presStyleIdx="1" presStyleCnt="3"/>
      <dgm:spPr/>
    </dgm:pt>
    <dgm:pt modelId="{D4613C87-2F7F-E342-88EF-4BFA8542D827}" type="pres">
      <dgm:prSet presAssocID="{B1A024ED-0F50-4B4D-9CFF-B19C2B9B1261}" presName="connectorText" presStyleLbl="sibTrans2D1" presStyleIdx="1" presStyleCnt="3"/>
      <dgm:spPr/>
    </dgm:pt>
    <dgm:pt modelId="{9ED690B7-FA97-434A-960B-904488A45D42}" type="pres">
      <dgm:prSet presAssocID="{1B510BF3-5EA4-F146-8699-8E5BFC498603}" presName="node" presStyleLbl="node1" presStyleIdx="2" presStyleCnt="4">
        <dgm:presLayoutVars>
          <dgm:bulletEnabled val="1"/>
        </dgm:presLayoutVars>
      </dgm:prSet>
      <dgm:spPr/>
    </dgm:pt>
    <dgm:pt modelId="{D7C015C8-B83B-BA4F-882F-64DE01FB520A}" type="pres">
      <dgm:prSet presAssocID="{E7488C7E-68BE-0244-99F5-07F4C87134D0}" presName="sibTrans" presStyleLbl="sibTrans2D1" presStyleIdx="2" presStyleCnt="3"/>
      <dgm:spPr/>
    </dgm:pt>
    <dgm:pt modelId="{30332F21-BC87-594A-8338-2EB9F4BC9CFF}" type="pres">
      <dgm:prSet presAssocID="{E7488C7E-68BE-0244-99F5-07F4C87134D0}" presName="connectorText" presStyleLbl="sibTrans2D1" presStyleIdx="2" presStyleCnt="3"/>
      <dgm:spPr/>
    </dgm:pt>
    <dgm:pt modelId="{6DBECE14-0497-F548-AD4D-3E85CCD36D2F}" type="pres">
      <dgm:prSet presAssocID="{1861AF93-6884-C54B-952E-798F05885F9E}" presName="node" presStyleLbl="node1" presStyleIdx="3" presStyleCnt="4">
        <dgm:presLayoutVars>
          <dgm:bulletEnabled val="1"/>
        </dgm:presLayoutVars>
      </dgm:prSet>
      <dgm:spPr/>
    </dgm:pt>
  </dgm:ptLst>
  <dgm:cxnLst>
    <dgm:cxn modelId="{DFC5E131-9909-A642-81D8-9CC922E1E872}" type="presOf" srcId="{3C8C6619-A7E1-6D4B-B0A5-9AE8AEECEA61}" destId="{3E18701B-4C25-E349-94AF-0FDF6BC15BBA}" srcOrd="0" destOrd="0" presId="urn:microsoft.com/office/officeart/2005/8/layout/process1"/>
    <dgm:cxn modelId="{D2D4124B-78A3-6042-8609-A80473C28EF0}" type="presOf" srcId="{B1A024ED-0F50-4B4D-9CFF-B19C2B9B1261}" destId="{D4613C87-2F7F-E342-88EF-4BFA8542D827}" srcOrd="1" destOrd="0" presId="urn:microsoft.com/office/officeart/2005/8/layout/process1"/>
    <dgm:cxn modelId="{A1CC1B54-6ADD-BB43-B981-D34618EEBCC9}" srcId="{3C8C6619-A7E1-6D4B-B0A5-9AE8AEECEA61}" destId="{1B510BF3-5EA4-F146-8699-8E5BFC498603}" srcOrd="2" destOrd="0" parTransId="{539B338E-ECB1-B945-8571-CCEED66840A2}" sibTransId="{E7488C7E-68BE-0244-99F5-07F4C87134D0}"/>
    <dgm:cxn modelId="{166AD25D-02DE-4947-949D-BC21A096F508}" type="presOf" srcId="{2388B13C-8E30-1947-8851-19EDCAEF162E}" destId="{61DA8669-D047-A342-B109-ED8FBCA7EE69}" srcOrd="1" destOrd="0" presId="urn:microsoft.com/office/officeart/2005/8/layout/process1"/>
    <dgm:cxn modelId="{5B3CE183-824E-894F-983E-D9721D083A78}" type="presOf" srcId="{1861AF93-6884-C54B-952E-798F05885F9E}" destId="{6DBECE14-0497-F548-AD4D-3E85CCD36D2F}" srcOrd="0" destOrd="0" presId="urn:microsoft.com/office/officeart/2005/8/layout/process1"/>
    <dgm:cxn modelId="{17DB8D84-1754-FE4B-B5B1-B591C1F0A439}" type="presOf" srcId="{E8604E18-BD45-F540-A781-A9CAF7B5C4F5}" destId="{416771C0-BE86-6240-B7F5-533D53EE3F78}" srcOrd="0" destOrd="0" presId="urn:microsoft.com/office/officeart/2005/8/layout/process1"/>
    <dgm:cxn modelId="{AC774592-48D8-574B-AB01-6E31E8F8B643}" type="presOf" srcId="{B1A024ED-0F50-4B4D-9CFF-B19C2B9B1261}" destId="{E897D3EA-F208-BB44-AF8E-0368995D0DE9}" srcOrd="0" destOrd="0" presId="urn:microsoft.com/office/officeart/2005/8/layout/process1"/>
    <dgm:cxn modelId="{0F9B7392-BEB6-F14E-8969-39A05BBA9A6A}" type="presOf" srcId="{E7488C7E-68BE-0244-99F5-07F4C87134D0}" destId="{30332F21-BC87-594A-8338-2EB9F4BC9CFF}" srcOrd="1" destOrd="0" presId="urn:microsoft.com/office/officeart/2005/8/layout/process1"/>
    <dgm:cxn modelId="{64B7C1A9-F80B-EE43-AB70-93B690A67CB7}" type="presOf" srcId="{1B510BF3-5EA4-F146-8699-8E5BFC498603}" destId="{9ED690B7-FA97-434A-960B-904488A45D42}" srcOrd="0" destOrd="0" presId="urn:microsoft.com/office/officeart/2005/8/layout/process1"/>
    <dgm:cxn modelId="{2DBACFA9-9640-0A47-B443-CFE11E486D76}" srcId="{3C8C6619-A7E1-6D4B-B0A5-9AE8AEECEA61}" destId="{B3111B7F-29CD-CA4F-9348-1D6BB8245893}" srcOrd="0" destOrd="0" parTransId="{09317727-95C5-2646-B937-2E33A2F03F58}" sibTransId="{2388B13C-8E30-1947-8851-19EDCAEF162E}"/>
    <dgm:cxn modelId="{BE4473B6-0D07-1443-8660-94F431798679}" type="presOf" srcId="{B3111B7F-29CD-CA4F-9348-1D6BB8245893}" destId="{DD059996-FFA6-684F-84BE-7FEFB47BBC65}" srcOrd="0" destOrd="0" presId="urn:microsoft.com/office/officeart/2005/8/layout/process1"/>
    <dgm:cxn modelId="{192EE8B6-2336-BE42-BC2B-A8E7AC4F7F4B}" type="presOf" srcId="{2388B13C-8E30-1947-8851-19EDCAEF162E}" destId="{3545AAE4-5F03-A84A-BC2A-1299C8C3CFAF}" srcOrd="0" destOrd="0" presId="urn:microsoft.com/office/officeart/2005/8/layout/process1"/>
    <dgm:cxn modelId="{2F655ECB-ADDB-3148-898F-67B6A3B64356}" type="presOf" srcId="{E7488C7E-68BE-0244-99F5-07F4C87134D0}" destId="{D7C015C8-B83B-BA4F-882F-64DE01FB520A}" srcOrd="0" destOrd="0" presId="urn:microsoft.com/office/officeart/2005/8/layout/process1"/>
    <dgm:cxn modelId="{71A648E8-3F1A-E646-9273-F04F29875804}" srcId="{3C8C6619-A7E1-6D4B-B0A5-9AE8AEECEA61}" destId="{E8604E18-BD45-F540-A781-A9CAF7B5C4F5}" srcOrd="1" destOrd="0" parTransId="{9EAF302E-482B-8641-BDB9-AE6B3ADAB128}" sibTransId="{B1A024ED-0F50-4B4D-9CFF-B19C2B9B1261}"/>
    <dgm:cxn modelId="{7D2B15F8-7ECD-5844-A1DF-D085463F578D}" srcId="{3C8C6619-A7E1-6D4B-B0A5-9AE8AEECEA61}" destId="{1861AF93-6884-C54B-952E-798F05885F9E}" srcOrd="3" destOrd="0" parTransId="{BA22F0EA-3046-6744-ADD6-E16C87551623}" sibTransId="{9AC5F33A-6E48-0247-82A7-2A99DF06FACD}"/>
    <dgm:cxn modelId="{9B424DE3-177B-1B4B-8B35-7FE28495A4E4}" type="presParOf" srcId="{3E18701B-4C25-E349-94AF-0FDF6BC15BBA}" destId="{DD059996-FFA6-684F-84BE-7FEFB47BBC65}" srcOrd="0" destOrd="0" presId="urn:microsoft.com/office/officeart/2005/8/layout/process1"/>
    <dgm:cxn modelId="{3E5D0D6B-4443-F14A-96B1-EC4DDA22778D}" type="presParOf" srcId="{3E18701B-4C25-E349-94AF-0FDF6BC15BBA}" destId="{3545AAE4-5F03-A84A-BC2A-1299C8C3CFAF}" srcOrd="1" destOrd="0" presId="urn:microsoft.com/office/officeart/2005/8/layout/process1"/>
    <dgm:cxn modelId="{F6B78D9B-4278-6A4E-BC9A-093191A67402}" type="presParOf" srcId="{3545AAE4-5F03-A84A-BC2A-1299C8C3CFAF}" destId="{61DA8669-D047-A342-B109-ED8FBCA7EE69}" srcOrd="0" destOrd="0" presId="urn:microsoft.com/office/officeart/2005/8/layout/process1"/>
    <dgm:cxn modelId="{07605B42-5DAC-0E49-AFB2-5BE8E5CEBEC1}" type="presParOf" srcId="{3E18701B-4C25-E349-94AF-0FDF6BC15BBA}" destId="{416771C0-BE86-6240-B7F5-533D53EE3F78}" srcOrd="2" destOrd="0" presId="urn:microsoft.com/office/officeart/2005/8/layout/process1"/>
    <dgm:cxn modelId="{DDFE55BD-7CA6-BC41-BE6D-D365CFA7D782}" type="presParOf" srcId="{3E18701B-4C25-E349-94AF-0FDF6BC15BBA}" destId="{E897D3EA-F208-BB44-AF8E-0368995D0DE9}" srcOrd="3" destOrd="0" presId="urn:microsoft.com/office/officeart/2005/8/layout/process1"/>
    <dgm:cxn modelId="{B5A34D22-3E6A-534F-8BB3-043D46DDBD95}" type="presParOf" srcId="{E897D3EA-F208-BB44-AF8E-0368995D0DE9}" destId="{D4613C87-2F7F-E342-88EF-4BFA8542D827}" srcOrd="0" destOrd="0" presId="urn:microsoft.com/office/officeart/2005/8/layout/process1"/>
    <dgm:cxn modelId="{DAAF8D70-8B0D-1D4F-94A5-98914C80F20D}" type="presParOf" srcId="{3E18701B-4C25-E349-94AF-0FDF6BC15BBA}" destId="{9ED690B7-FA97-434A-960B-904488A45D42}" srcOrd="4" destOrd="0" presId="urn:microsoft.com/office/officeart/2005/8/layout/process1"/>
    <dgm:cxn modelId="{ED5D5CF0-68F1-814F-B144-3D9C1EA68639}" type="presParOf" srcId="{3E18701B-4C25-E349-94AF-0FDF6BC15BBA}" destId="{D7C015C8-B83B-BA4F-882F-64DE01FB520A}" srcOrd="5" destOrd="0" presId="urn:microsoft.com/office/officeart/2005/8/layout/process1"/>
    <dgm:cxn modelId="{441B32C2-0E59-0849-95FB-7E03122EED13}" type="presParOf" srcId="{D7C015C8-B83B-BA4F-882F-64DE01FB520A}" destId="{30332F21-BC87-594A-8338-2EB9F4BC9CFF}" srcOrd="0" destOrd="0" presId="urn:microsoft.com/office/officeart/2005/8/layout/process1"/>
    <dgm:cxn modelId="{97CC7AE8-E6E9-3F47-AC04-8079B02350ED}" type="presParOf" srcId="{3E18701B-4C25-E349-94AF-0FDF6BC15BBA}" destId="{6DBECE14-0497-F548-AD4D-3E85CCD36D2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E987F-E92D-5442-963E-072B51DF4EF7}" type="doc">
      <dgm:prSet loTypeId="urn:microsoft.com/office/officeart/2005/8/layout/process1" loCatId="" qsTypeId="urn:microsoft.com/office/officeart/2005/8/quickstyle/simple1" qsCatId="simple" csTypeId="urn:microsoft.com/office/officeart/2005/8/colors/accent1_2" csCatId="accent1" phldr="1"/>
      <dgm:spPr/>
    </dgm:pt>
    <dgm:pt modelId="{E37D240C-0B7E-9942-B76C-F5FAF6642CEE}">
      <dgm:prSet phldrT="[Text]"/>
      <dgm:spPr/>
      <dgm:t>
        <a:bodyPr/>
        <a:lstStyle/>
        <a:p>
          <a:r>
            <a:rPr lang="en-US" dirty="0"/>
            <a:t>.</a:t>
          </a:r>
          <a:r>
            <a:rPr lang="en-US" dirty="0" err="1"/>
            <a:t>ckpt</a:t>
          </a:r>
          <a:endParaRPr lang="en-US" dirty="0"/>
        </a:p>
      </dgm:t>
    </dgm:pt>
    <dgm:pt modelId="{643424B4-EB36-E246-87E9-ED9B14A4A227}" type="parTrans" cxnId="{06842E31-A84C-F741-A343-6E03173524D6}">
      <dgm:prSet/>
      <dgm:spPr/>
      <dgm:t>
        <a:bodyPr/>
        <a:lstStyle/>
        <a:p>
          <a:endParaRPr lang="en-US"/>
        </a:p>
      </dgm:t>
    </dgm:pt>
    <dgm:pt modelId="{C1C830F2-D47B-254E-A38A-E521C7937354}" type="sibTrans" cxnId="{06842E31-A84C-F741-A343-6E03173524D6}">
      <dgm:prSet/>
      <dgm:spPr/>
      <dgm:t>
        <a:bodyPr/>
        <a:lstStyle/>
        <a:p>
          <a:endParaRPr lang="en-US"/>
        </a:p>
      </dgm:t>
    </dgm:pt>
    <dgm:pt modelId="{F6995538-50E7-CC43-96C7-D753BDB01254}">
      <dgm:prSet phldrT="[Text]"/>
      <dgm:spPr/>
      <dgm:t>
        <a:bodyPr/>
        <a:lstStyle/>
        <a:p>
          <a:r>
            <a:rPr lang="en-US" dirty="0"/>
            <a:t>.pb</a:t>
          </a:r>
        </a:p>
      </dgm:t>
    </dgm:pt>
    <dgm:pt modelId="{093205AC-583F-B445-99BA-7E3FFF71D0B8}" type="parTrans" cxnId="{342B5201-F986-1E4F-8D23-9FCE11762914}">
      <dgm:prSet/>
      <dgm:spPr/>
      <dgm:t>
        <a:bodyPr/>
        <a:lstStyle/>
        <a:p>
          <a:endParaRPr lang="en-US"/>
        </a:p>
      </dgm:t>
    </dgm:pt>
    <dgm:pt modelId="{6F6352AF-472D-3E45-A46C-6EF887FAD2E3}" type="sibTrans" cxnId="{342B5201-F986-1E4F-8D23-9FCE11762914}">
      <dgm:prSet/>
      <dgm:spPr/>
      <dgm:t>
        <a:bodyPr/>
        <a:lstStyle/>
        <a:p>
          <a:endParaRPr lang="en-US"/>
        </a:p>
      </dgm:t>
    </dgm:pt>
    <dgm:pt modelId="{5D0116E7-9D76-CC43-9DCF-C27D7B4096FA}">
      <dgm:prSet phldrT="[Text]"/>
      <dgm:spPr/>
      <dgm:t>
        <a:bodyPr/>
        <a:lstStyle/>
        <a:p>
          <a:r>
            <a:rPr lang="en-US" dirty="0"/>
            <a:t>.</a:t>
          </a:r>
          <a:r>
            <a:rPr lang="en-US" dirty="0" err="1"/>
            <a:t>tflite</a:t>
          </a:r>
          <a:endParaRPr lang="en-US" dirty="0"/>
        </a:p>
      </dgm:t>
    </dgm:pt>
    <dgm:pt modelId="{6A851BAC-731B-A340-BD09-C92284C75C7C}" type="parTrans" cxnId="{A73EA518-3273-764F-9B42-7F8512F14C32}">
      <dgm:prSet/>
      <dgm:spPr/>
      <dgm:t>
        <a:bodyPr/>
        <a:lstStyle/>
        <a:p>
          <a:endParaRPr lang="en-US"/>
        </a:p>
      </dgm:t>
    </dgm:pt>
    <dgm:pt modelId="{ABAC3B58-5CFA-E045-9AB2-9C58DB90DEAE}" type="sibTrans" cxnId="{A73EA518-3273-764F-9B42-7F8512F14C32}">
      <dgm:prSet/>
      <dgm:spPr/>
      <dgm:t>
        <a:bodyPr/>
        <a:lstStyle/>
        <a:p>
          <a:endParaRPr lang="en-US"/>
        </a:p>
      </dgm:t>
    </dgm:pt>
    <dgm:pt modelId="{36222967-911E-EB45-B2E4-33AD54576F30}" type="pres">
      <dgm:prSet presAssocID="{E6BE987F-E92D-5442-963E-072B51DF4EF7}" presName="Name0" presStyleCnt="0">
        <dgm:presLayoutVars>
          <dgm:dir/>
          <dgm:resizeHandles val="exact"/>
        </dgm:presLayoutVars>
      </dgm:prSet>
      <dgm:spPr/>
    </dgm:pt>
    <dgm:pt modelId="{55C724B3-C9FB-D543-B2A2-E210434EF188}" type="pres">
      <dgm:prSet presAssocID="{E37D240C-0B7E-9942-B76C-F5FAF6642CEE}" presName="node" presStyleLbl="node1" presStyleIdx="0" presStyleCnt="3">
        <dgm:presLayoutVars>
          <dgm:bulletEnabled val="1"/>
        </dgm:presLayoutVars>
      </dgm:prSet>
      <dgm:spPr/>
    </dgm:pt>
    <dgm:pt modelId="{499EA865-7B31-884E-B01A-149F7ACCC1E2}" type="pres">
      <dgm:prSet presAssocID="{C1C830F2-D47B-254E-A38A-E521C7937354}" presName="sibTrans" presStyleLbl="sibTrans2D1" presStyleIdx="0" presStyleCnt="2"/>
      <dgm:spPr/>
    </dgm:pt>
    <dgm:pt modelId="{2789E43D-5E57-5C4E-9C10-03EA92EF99A5}" type="pres">
      <dgm:prSet presAssocID="{C1C830F2-D47B-254E-A38A-E521C7937354}" presName="connectorText" presStyleLbl="sibTrans2D1" presStyleIdx="0" presStyleCnt="2"/>
      <dgm:spPr/>
    </dgm:pt>
    <dgm:pt modelId="{6D1008DB-0888-A449-A89E-3148F4145F52}" type="pres">
      <dgm:prSet presAssocID="{F6995538-50E7-CC43-96C7-D753BDB01254}" presName="node" presStyleLbl="node1" presStyleIdx="1" presStyleCnt="3">
        <dgm:presLayoutVars>
          <dgm:bulletEnabled val="1"/>
        </dgm:presLayoutVars>
      </dgm:prSet>
      <dgm:spPr/>
    </dgm:pt>
    <dgm:pt modelId="{A1B2F56F-BD02-0440-9CD1-52131495DAC4}" type="pres">
      <dgm:prSet presAssocID="{6F6352AF-472D-3E45-A46C-6EF887FAD2E3}" presName="sibTrans" presStyleLbl="sibTrans2D1" presStyleIdx="1" presStyleCnt="2"/>
      <dgm:spPr/>
    </dgm:pt>
    <dgm:pt modelId="{A1AA971D-086A-D84B-827B-C3A555658FA5}" type="pres">
      <dgm:prSet presAssocID="{6F6352AF-472D-3E45-A46C-6EF887FAD2E3}" presName="connectorText" presStyleLbl="sibTrans2D1" presStyleIdx="1" presStyleCnt="2"/>
      <dgm:spPr/>
    </dgm:pt>
    <dgm:pt modelId="{1F85F9BD-8705-524E-B81B-47CB01D4B244}" type="pres">
      <dgm:prSet presAssocID="{5D0116E7-9D76-CC43-9DCF-C27D7B4096FA}" presName="node" presStyleLbl="node1" presStyleIdx="2" presStyleCnt="3">
        <dgm:presLayoutVars>
          <dgm:bulletEnabled val="1"/>
        </dgm:presLayoutVars>
      </dgm:prSet>
      <dgm:spPr/>
    </dgm:pt>
  </dgm:ptLst>
  <dgm:cxnLst>
    <dgm:cxn modelId="{342B5201-F986-1E4F-8D23-9FCE11762914}" srcId="{E6BE987F-E92D-5442-963E-072B51DF4EF7}" destId="{F6995538-50E7-CC43-96C7-D753BDB01254}" srcOrd="1" destOrd="0" parTransId="{093205AC-583F-B445-99BA-7E3FFF71D0B8}" sibTransId="{6F6352AF-472D-3E45-A46C-6EF887FAD2E3}"/>
    <dgm:cxn modelId="{5F681F16-7763-1E47-9ECE-E1602BABC455}" type="presOf" srcId="{6F6352AF-472D-3E45-A46C-6EF887FAD2E3}" destId="{A1B2F56F-BD02-0440-9CD1-52131495DAC4}" srcOrd="0" destOrd="0" presId="urn:microsoft.com/office/officeart/2005/8/layout/process1"/>
    <dgm:cxn modelId="{A73EA518-3273-764F-9B42-7F8512F14C32}" srcId="{E6BE987F-E92D-5442-963E-072B51DF4EF7}" destId="{5D0116E7-9D76-CC43-9DCF-C27D7B4096FA}" srcOrd="2" destOrd="0" parTransId="{6A851BAC-731B-A340-BD09-C92284C75C7C}" sibTransId="{ABAC3B58-5CFA-E045-9AB2-9C58DB90DEAE}"/>
    <dgm:cxn modelId="{06842E31-A84C-F741-A343-6E03173524D6}" srcId="{E6BE987F-E92D-5442-963E-072B51DF4EF7}" destId="{E37D240C-0B7E-9942-B76C-F5FAF6642CEE}" srcOrd="0" destOrd="0" parTransId="{643424B4-EB36-E246-87E9-ED9B14A4A227}" sibTransId="{C1C830F2-D47B-254E-A38A-E521C7937354}"/>
    <dgm:cxn modelId="{ED643035-4838-794C-B5A9-E58F0B98FEC8}" type="presOf" srcId="{5D0116E7-9D76-CC43-9DCF-C27D7B4096FA}" destId="{1F85F9BD-8705-524E-B81B-47CB01D4B244}" srcOrd="0" destOrd="0" presId="urn:microsoft.com/office/officeart/2005/8/layout/process1"/>
    <dgm:cxn modelId="{FDC8C14B-16FB-7343-94D8-1D736D18010B}" type="presOf" srcId="{E6BE987F-E92D-5442-963E-072B51DF4EF7}" destId="{36222967-911E-EB45-B2E4-33AD54576F30}" srcOrd="0" destOrd="0" presId="urn:microsoft.com/office/officeart/2005/8/layout/process1"/>
    <dgm:cxn modelId="{0152B463-834C-144D-8EC8-4FD37AF36623}" type="presOf" srcId="{C1C830F2-D47B-254E-A38A-E521C7937354}" destId="{499EA865-7B31-884E-B01A-149F7ACCC1E2}" srcOrd="0" destOrd="0" presId="urn:microsoft.com/office/officeart/2005/8/layout/process1"/>
    <dgm:cxn modelId="{B469AC90-B4E2-C843-A1AF-11739726997C}" type="presOf" srcId="{C1C830F2-D47B-254E-A38A-E521C7937354}" destId="{2789E43D-5E57-5C4E-9C10-03EA92EF99A5}" srcOrd="1" destOrd="0" presId="urn:microsoft.com/office/officeart/2005/8/layout/process1"/>
    <dgm:cxn modelId="{5E415D9E-2704-9748-9691-705A8DF482E5}" type="presOf" srcId="{E37D240C-0B7E-9942-B76C-F5FAF6642CEE}" destId="{55C724B3-C9FB-D543-B2A2-E210434EF188}" srcOrd="0" destOrd="0" presId="urn:microsoft.com/office/officeart/2005/8/layout/process1"/>
    <dgm:cxn modelId="{13DE54C5-5868-6743-931C-4EB590E6CE4E}" type="presOf" srcId="{6F6352AF-472D-3E45-A46C-6EF887FAD2E3}" destId="{A1AA971D-086A-D84B-827B-C3A555658FA5}" srcOrd="1" destOrd="0" presId="urn:microsoft.com/office/officeart/2005/8/layout/process1"/>
    <dgm:cxn modelId="{72717BFD-9E02-6641-B4BA-4F91AD59D3A6}" type="presOf" srcId="{F6995538-50E7-CC43-96C7-D753BDB01254}" destId="{6D1008DB-0888-A449-A89E-3148F4145F52}" srcOrd="0" destOrd="0" presId="urn:microsoft.com/office/officeart/2005/8/layout/process1"/>
    <dgm:cxn modelId="{96C6C447-5394-F144-9653-D438A6BBBDD0}" type="presParOf" srcId="{36222967-911E-EB45-B2E4-33AD54576F30}" destId="{55C724B3-C9FB-D543-B2A2-E210434EF188}" srcOrd="0" destOrd="0" presId="urn:microsoft.com/office/officeart/2005/8/layout/process1"/>
    <dgm:cxn modelId="{D8BE5836-719A-304C-AAF3-FDE235A6CC7D}" type="presParOf" srcId="{36222967-911E-EB45-B2E4-33AD54576F30}" destId="{499EA865-7B31-884E-B01A-149F7ACCC1E2}" srcOrd="1" destOrd="0" presId="urn:microsoft.com/office/officeart/2005/8/layout/process1"/>
    <dgm:cxn modelId="{71455A4F-63AB-4C4B-A06C-AE4D879FA36B}" type="presParOf" srcId="{499EA865-7B31-884E-B01A-149F7ACCC1E2}" destId="{2789E43D-5E57-5C4E-9C10-03EA92EF99A5}" srcOrd="0" destOrd="0" presId="urn:microsoft.com/office/officeart/2005/8/layout/process1"/>
    <dgm:cxn modelId="{E2624832-23AB-4145-A19B-EE9DDF26E00C}" type="presParOf" srcId="{36222967-911E-EB45-B2E4-33AD54576F30}" destId="{6D1008DB-0888-A449-A89E-3148F4145F52}" srcOrd="2" destOrd="0" presId="urn:microsoft.com/office/officeart/2005/8/layout/process1"/>
    <dgm:cxn modelId="{754F8F54-0A6D-9845-8DE9-D1328435C845}" type="presParOf" srcId="{36222967-911E-EB45-B2E4-33AD54576F30}" destId="{A1B2F56F-BD02-0440-9CD1-52131495DAC4}" srcOrd="3" destOrd="0" presId="urn:microsoft.com/office/officeart/2005/8/layout/process1"/>
    <dgm:cxn modelId="{4C3BCBD9-9CB7-1149-BF1B-1E9E3711A993}" type="presParOf" srcId="{A1B2F56F-BD02-0440-9CD1-52131495DAC4}" destId="{A1AA971D-086A-D84B-827B-C3A555658FA5}" srcOrd="0" destOrd="0" presId="urn:microsoft.com/office/officeart/2005/8/layout/process1"/>
    <dgm:cxn modelId="{C0F74177-22CC-154C-A8D4-60292A0B00AF}" type="presParOf" srcId="{36222967-911E-EB45-B2E4-33AD54576F30}" destId="{1F85F9BD-8705-524E-B81B-47CB01D4B244}"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6692C-2E7A-F249-9D2F-094B19C0C790}">
      <dsp:nvSpPr>
        <dsp:cNvPr id="0" name=""/>
        <dsp:cNvSpPr/>
      </dsp:nvSpPr>
      <dsp:spPr>
        <a:xfrm>
          <a:off x="2487442" y="2289"/>
          <a:ext cx="2292012" cy="8518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Neural Network</a:t>
          </a:r>
        </a:p>
      </dsp:txBody>
      <dsp:txXfrm>
        <a:off x="2512392" y="27239"/>
        <a:ext cx="2242112" cy="801946"/>
      </dsp:txXfrm>
    </dsp:sp>
    <dsp:sp modelId="{DBBC9387-FCF7-E34E-BC5B-27F33CC5B2E4}">
      <dsp:nvSpPr>
        <dsp:cNvPr id="0" name=""/>
        <dsp:cNvSpPr/>
      </dsp:nvSpPr>
      <dsp:spPr>
        <a:xfrm rot="5400000">
          <a:off x="3473727" y="875432"/>
          <a:ext cx="319442" cy="383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518449" y="907377"/>
        <a:ext cx="229999" cy="223609"/>
      </dsp:txXfrm>
    </dsp:sp>
    <dsp:sp modelId="{194E136B-F99F-7C44-906D-4111CC435898}">
      <dsp:nvSpPr>
        <dsp:cNvPr id="0" name=""/>
        <dsp:cNvSpPr/>
      </dsp:nvSpPr>
      <dsp:spPr>
        <a:xfrm>
          <a:off x="2866786" y="1280060"/>
          <a:ext cx="1533324" cy="8518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a:t>
          </a:r>
        </a:p>
      </dsp:txBody>
      <dsp:txXfrm>
        <a:off x="2891736" y="1305010"/>
        <a:ext cx="1483424" cy="801946"/>
      </dsp:txXfrm>
    </dsp:sp>
    <dsp:sp modelId="{B0CAFE60-5178-A94A-A584-FCD9B2336887}">
      <dsp:nvSpPr>
        <dsp:cNvPr id="0" name=""/>
        <dsp:cNvSpPr/>
      </dsp:nvSpPr>
      <dsp:spPr>
        <a:xfrm rot="5400000">
          <a:off x="3473727" y="2153202"/>
          <a:ext cx="319442" cy="383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518449" y="2185147"/>
        <a:ext cx="229999" cy="223609"/>
      </dsp:txXfrm>
    </dsp:sp>
    <dsp:sp modelId="{1FAABC81-FE9E-1545-AEF9-4D610413D4DF}">
      <dsp:nvSpPr>
        <dsp:cNvPr id="0" name=""/>
        <dsp:cNvSpPr/>
      </dsp:nvSpPr>
      <dsp:spPr>
        <a:xfrm>
          <a:off x="2866786" y="2557830"/>
          <a:ext cx="1533324" cy="8518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Evaluate</a:t>
          </a:r>
        </a:p>
      </dsp:txBody>
      <dsp:txXfrm>
        <a:off x="2891736" y="2582780"/>
        <a:ext cx="1483424" cy="801946"/>
      </dsp:txXfrm>
    </dsp:sp>
    <dsp:sp modelId="{708AA6CB-197F-DA46-9FCD-4C887BF813EB}">
      <dsp:nvSpPr>
        <dsp:cNvPr id="0" name=""/>
        <dsp:cNvSpPr/>
      </dsp:nvSpPr>
      <dsp:spPr>
        <a:xfrm rot="5400000">
          <a:off x="3473727" y="3430973"/>
          <a:ext cx="319442" cy="3833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518449" y="3462918"/>
        <a:ext cx="229999" cy="223609"/>
      </dsp:txXfrm>
    </dsp:sp>
    <dsp:sp modelId="{81A1EE72-6B7B-A14F-A76D-49BD7E221A08}">
      <dsp:nvSpPr>
        <dsp:cNvPr id="0" name=""/>
        <dsp:cNvSpPr/>
      </dsp:nvSpPr>
      <dsp:spPr>
        <a:xfrm>
          <a:off x="2866786" y="3835600"/>
          <a:ext cx="1533324" cy="8518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Predict</a:t>
          </a:r>
        </a:p>
      </dsp:txBody>
      <dsp:txXfrm>
        <a:off x="2891736" y="3860550"/>
        <a:ext cx="1483424" cy="801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59996-FFA6-684F-84BE-7FEFB47BBC65}">
      <dsp:nvSpPr>
        <dsp:cNvPr id="0" name=""/>
        <dsp:cNvSpPr/>
      </dsp:nvSpPr>
      <dsp:spPr>
        <a:xfrm>
          <a:off x="4297" y="2385495"/>
          <a:ext cx="1879164" cy="1127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Trained Model (TF)</a:t>
          </a:r>
        </a:p>
      </dsp:txBody>
      <dsp:txXfrm>
        <a:off x="37320" y="2418518"/>
        <a:ext cx="1813118" cy="1061452"/>
      </dsp:txXfrm>
    </dsp:sp>
    <dsp:sp modelId="{3545AAE4-5F03-A84A-BC2A-1299C8C3CFAF}">
      <dsp:nvSpPr>
        <dsp:cNvPr id="0" name=""/>
        <dsp:cNvSpPr/>
      </dsp:nvSpPr>
      <dsp:spPr>
        <a:xfrm>
          <a:off x="2071378" y="2716228"/>
          <a:ext cx="398382" cy="466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071378" y="2809434"/>
        <a:ext cx="278867" cy="279620"/>
      </dsp:txXfrm>
    </dsp:sp>
    <dsp:sp modelId="{416771C0-BE86-6240-B7F5-533D53EE3F78}">
      <dsp:nvSpPr>
        <dsp:cNvPr id="0" name=""/>
        <dsp:cNvSpPr/>
      </dsp:nvSpPr>
      <dsp:spPr>
        <a:xfrm>
          <a:off x="2635127" y="2385495"/>
          <a:ext cx="1879164" cy="1127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 (TF Lite)</a:t>
          </a:r>
        </a:p>
      </dsp:txBody>
      <dsp:txXfrm>
        <a:off x="2668150" y="2418518"/>
        <a:ext cx="1813118" cy="1061452"/>
      </dsp:txXfrm>
    </dsp:sp>
    <dsp:sp modelId="{E897D3EA-F208-BB44-AF8E-0368995D0DE9}">
      <dsp:nvSpPr>
        <dsp:cNvPr id="0" name=""/>
        <dsp:cNvSpPr/>
      </dsp:nvSpPr>
      <dsp:spPr>
        <a:xfrm>
          <a:off x="4702208" y="2716228"/>
          <a:ext cx="398382" cy="466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02208" y="2809434"/>
        <a:ext cx="278867" cy="279620"/>
      </dsp:txXfrm>
    </dsp:sp>
    <dsp:sp modelId="{9ED690B7-FA97-434A-960B-904488A45D42}">
      <dsp:nvSpPr>
        <dsp:cNvPr id="0" name=""/>
        <dsp:cNvSpPr/>
      </dsp:nvSpPr>
      <dsp:spPr>
        <a:xfrm>
          <a:off x="5265957" y="2385495"/>
          <a:ext cx="1879164" cy="1127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Compiled</a:t>
          </a:r>
        </a:p>
      </dsp:txBody>
      <dsp:txXfrm>
        <a:off x="5298980" y="2418518"/>
        <a:ext cx="1813118" cy="1061452"/>
      </dsp:txXfrm>
    </dsp:sp>
    <dsp:sp modelId="{D7C015C8-B83B-BA4F-882F-64DE01FB520A}">
      <dsp:nvSpPr>
        <dsp:cNvPr id="0" name=""/>
        <dsp:cNvSpPr/>
      </dsp:nvSpPr>
      <dsp:spPr>
        <a:xfrm>
          <a:off x="7333037" y="2716228"/>
          <a:ext cx="398382" cy="466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33037" y="2809434"/>
        <a:ext cx="278867" cy="279620"/>
      </dsp:txXfrm>
    </dsp:sp>
    <dsp:sp modelId="{6DBECE14-0497-F548-AD4D-3E85CCD36D2F}">
      <dsp:nvSpPr>
        <dsp:cNvPr id="0" name=""/>
        <dsp:cNvSpPr/>
      </dsp:nvSpPr>
      <dsp:spPr>
        <a:xfrm>
          <a:off x="7896786" y="2385495"/>
          <a:ext cx="1879164" cy="1127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Edge TPU</a:t>
          </a:r>
        </a:p>
      </dsp:txBody>
      <dsp:txXfrm>
        <a:off x="7929809" y="2418518"/>
        <a:ext cx="1813118" cy="1061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724B3-C9FB-D543-B2A2-E210434EF188}">
      <dsp:nvSpPr>
        <dsp:cNvPr id="0" name=""/>
        <dsp:cNvSpPr/>
      </dsp:nvSpPr>
      <dsp:spPr>
        <a:xfrm>
          <a:off x="5338" y="1775533"/>
          <a:ext cx="1595511" cy="9573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a:t>
          </a:r>
          <a:r>
            <a:rPr lang="en-US" sz="4100" kern="1200" dirty="0" err="1"/>
            <a:t>ckpt</a:t>
          </a:r>
          <a:endParaRPr lang="en-US" sz="4100" kern="1200" dirty="0"/>
        </a:p>
      </dsp:txBody>
      <dsp:txXfrm>
        <a:off x="33377" y="1803572"/>
        <a:ext cx="1539433" cy="901228"/>
      </dsp:txXfrm>
    </dsp:sp>
    <dsp:sp modelId="{499EA865-7B31-884E-B01A-149F7ACCC1E2}">
      <dsp:nvSpPr>
        <dsp:cNvPr id="0" name=""/>
        <dsp:cNvSpPr/>
      </dsp:nvSpPr>
      <dsp:spPr>
        <a:xfrm>
          <a:off x="1760400" y="2056343"/>
          <a:ext cx="338248" cy="395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0400" y="2135480"/>
        <a:ext cx="236774" cy="237412"/>
      </dsp:txXfrm>
    </dsp:sp>
    <dsp:sp modelId="{6D1008DB-0888-A449-A89E-3148F4145F52}">
      <dsp:nvSpPr>
        <dsp:cNvPr id="0" name=""/>
        <dsp:cNvSpPr/>
      </dsp:nvSpPr>
      <dsp:spPr>
        <a:xfrm>
          <a:off x="2239054" y="1775533"/>
          <a:ext cx="1595511" cy="9573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.pb</a:t>
          </a:r>
        </a:p>
      </dsp:txBody>
      <dsp:txXfrm>
        <a:off x="2267093" y="1803572"/>
        <a:ext cx="1539433" cy="901228"/>
      </dsp:txXfrm>
    </dsp:sp>
    <dsp:sp modelId="{A1B2F56F-BD02-0440-9CD1-52131495DAC4}">
      <dsp:nvSpPr>
        <dsp:cNvPr id="0" name=""/>
        <dsp:cNvSpPr/>
      </dsp:nvSpPr>
      <dsp:spPr>
        <a:xfrm>
          <a:off x="3994116" y="2056343"/>
          <a:ext cx="338248" cy="395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94116" y="2135480"/>
        <a:ext cx="236774" cy="237412"/>
      </dsp:txXfrm>
    </dsp:sp>
    <dsp:sp modelId="{1F85F9BD-8705-524E-B81B-47CB01D4B244}">
      <dsp:nvSpPr>
        <dsp:cNvPr id="0" name=""/>
        <dsp:cNvSpPr/>
      </dsp:nvSpPr>
      <dsp:spPr>
        <a:xfrm>
          <a:off x="4472770" y="1775533"/>
          <a:ext cx="1595511" cy="9573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a:t>
          </a:r>
          <a:r>
            <a:rPr lang="en-US" sz="4100" kern="1200" dirty="0" err="1"/>
            <a:t>tflite</a:t>
          </a:r>
          <a:endParaRPr lang="en-US" sz="4100" kern="1200" dirty="0"/>
        </a:p>
      </dsp:txBody>
      <dsp:txXfrm>
        <a:off x="4500809" y="1803572"/>
        <a:ext cx="1539433" cy="9012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8AECD-6B86-5240-8113-10AF98FD9EBB}" type="datetimeFigureOut">
              <a:rPr lang="en-US" smtClean="0"/>
              <a:t>7/8/19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0BC24-5C55-5041-AAF2-FA5308B7F664}" type="slidenum">
              <a:rPr lang="en-US" smtClean="0"/>
              <a:t>‹#›</a:t>
            </a:fld>
            <a:endParaRPr lang="en-US"/>
          </a:p>
        </p:txBody>
      </p:sp>
    </p:spTree>
    <p:extLst>
      <p:ext uri="{BB962C8B-B14F-4D97-AF65-F5344CB8AC3E}">
        <p14:creationId xmlns:p14="http://schemas.microsoft.com/office/powerpoint/2010/main" val="217657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0</a:t>
            </a:fld>
            <a:endParaRPr lang="en-US"/>
          </a:p>
        </p:txBody>
      </p:sp>
    </p:spTree>
    <p:extLst>
      <p:ext uri="{BB962C8B-B14F-4D97-AF65-F5344CB8AC3E}">
        <p14:creationId xmlns:p14="http://schemas.microsoft.com/office/powerpoint/2010/main" val="2408431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10</a:t>
            </a:fld>
            <a:endParaRPr lang="en-US"/>
          </a:p>
        </p:txBody>
      </p:sp>
    </p:spTree>
    <p:extLst>
      <p:ext uri="{BB962C8B-B14F-4D97-AF65-F5344CB8AC3E}">
        <p14:creationId xmlns:p14="http://schemas.microsoft.com/office/powerpoint/2010/main" val="292288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will introduce the background and motivation for this topic, and then briefly recap my previous work. I will then introduce the experiment I did and the data we’ve got. Following is the methodology utilized in this project, and then the computer experiment with results and analysis. A conclusion and discussion will be covered later. </a:t>
            </a:r>
          </a:p>
        </p:txBody>
      </p:sp>
      <p:sp>
        <p:nvSpPr>
          <p:cNvPr id="4" name="Slide Number Placeholder 3"/>
          <p:cNvSpPr>
            <a:spLocks noGrp="1"/>
          </p:cNvSpPr>
          <p:nvPr>
            <p:ph type="sldNum" sz="quarter" idx="5"/>
          </p:nvPr>
        </p:nvSpPr>
        <p:spPr/>
        <p:txBody>
          <a:bodyPr/>
          <a:lstStyle/>
          <a:p>
            <a:fld id="{60E0BC24-5C55-5041-AAF2-FA5308B7F664}" type="slidenum">
              <a:rPr lang="en-US" smtClean="0"/>
              <a:t>1</a:t>
            </a:fld>
            <a:endParaRPr lang="en-US"/>
          </a:p>
        </p:txBody>
      </p:sp>
    </p:spTree>
    <p:extLst>
      <p:ext uri="{BB962C8B-B14F-4D97-AF65-F5344CB8AC3E}">
        <p14:creationId xmlns:p14="http://schemas.microsoft.com/office/powerpoint/2010/main" val="416994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everything let’s have a look at the background and find the motivation.</a:t>
            </a:r>
          </a:p>
          <a:p>
            <a:r>
              <a:rPr lang="en-US" dirty="0"/>
              <a:t>BOTDA, Brillouin optical time domain analyzer, is a widely-adopted distributed long-distance fiber optic sensor that can achieve a high spatial resolution to meters and even centimeters. Two counter-propagating waves, the pump wave and the probe wave, encounter and generate stimulated Brillouin scattering, which gives rise to Brillouin frequency shift in the output wave. If we gather the data at a series of frequencies, a Brillouin gain spectrum can be drawn and BFS can be detected from the gain spectrum. With a verified linear dependency between the frequency shift and the environmental temperature or strain, the temperature or strain can be calculated from the frequency shift.</a:t>
            </a:r>
          </a:p>
          <a:p>
            <a:r>
              <a:rPr lang="en-US" dirty="0"/>
              <a:t>Due to these characteristics of BOTDA, it can be and have been used in scenarios such as structural health monitoring, oil and gas monitoring, highway safety monitoring and submarine cable monitoring.</a:t>
            </a:r>
          </a:p>
          <a:p>
            <a:endParaRPr lang="en-US" dirty="0"/>
          </a:p>
          <a:p>
            <a:r>
              <a:rPr lang="en-US" dirty="0"/>
              <a:t>However, the signals collected from BOTDA often have large noise, and denoising is necessary to get a clear signal for Brillouin frequency shift detection. Conventionally denoising is performed by averaging, provided the assumption that the noise is white Gaussian noise. It was later brought up that advanced signal denoising algorithms can be applied to the data directly, so to reduce the averaging time, and the measurement time is reduced. Clearer signals from better denoising performances can also help increase the accuracy in plotting Brillouin gain spectrum and Brillouin frequency shift detection. Among the signal processing techniques, image denoising, and especially non-local means, will be our focus here.</a:t>
            </a:r>
          </a:p>
          <a:p>
            <a:endParaRPr lang="en-US" dirty="0"/>
          </a:p>
          <a:p>
            <a:r>
              <a:rPr lang="en-US" dirty="0"/>
              <a:t>The main scope of this project is then, firstly to inspect the algorithm’s performance under different specifications, and then to find appropriate and practical metrics for evaluation.</a:t>
            </a:r>
          </a:p>
        </p:txBody>
      </p:sp>
      <p:sp>
        <p:nvSpPr>
          <p:cNvPr id="4" name="Slide Number Placeholder 3"/>
          <p:cNvSpPr>
            <a:spLocks noGrp="1"/>
          </p:cNvSpPr>
          <p:nvPr>
            <p:ph type="sldNum" sz="quarter" idx="5"/>
          </p:nvPr>
        </p:nvSpPr>
        <p:spPr/>
        <p:txBody>
          <a:bodyPr/>
          <a:lstStyle/>
          <a:p>
            <a:fld id="{60E0BC24-5C55-5041-AAF2-FA5308B7F664}" type="slidenum">
              <a:rPr lang="en-US" smtClean="0"/>
              <a:t>2</a:t>
            </a:fld>
            <a:endParaRPr lang="en-US"/>
          </a:p>
        </p:txBody>
      </p:sp>
    </p:spTree>
    <p:extLst>
      <p:ext uri="{BB962C8B-B14F-4D97-AF65-F5344CB8AC3E}">
        <p14:creationId xmlns:p14="http://schemas.microsoft.com/office/powerpoint/2010/main" val="332342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3</a:t>
            </a:fld>
            <a:endParaRPr lang="en-US"/>
          </a:p>
        </p:txBody>
      </p:sp>
    </p:spTree>
    <p:extLst>
      <p:ext uri="{BB962C8B-B14F-4D97-AF65-F5344CB8AC3E}">
        <p14:creationId xmlns:p14="http://schemas.microsoft.com/office/powerpoint/2010/main" val="326873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4</a:t>
            </a:fld>
            <a:endParaRPr lang="en-US"/>
          </a:p>
        </p:txBody>
      </p:sp>
    </p:spTree>
    <p:extLst>
      <p:ext uri="{BB962C8B-B14F-4D97-AF65-F5344CB8AC3E}">
        <p14:creationId xmlns:p14="http://schemas.microsoft.com/office/powerpoint/2010/main" val="287517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5</a:t>
            </a:fld>
            <a:endParaRPr lang="en-US"/>
          </a:p>
        </p:txBody>
      </p:sp>
    </p:spTree>
    <p:extLst>
      <p:ext uri="{BB962C8B-B14F-4D97-AF65-F5344CB8AC3E}">
        <p14:creationId xmlns:p14="http://schemas.microsoft.com/office/powerpoint/2010/main" val="304683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6</a:t>
            </a:fld>
            <a:endParaRPr lang="en-US"/>
          </a:p>
        </p:txBody>
      </p:sp>
    </p:spTree>
    <p:extLst>
      <p:ext uri="{BB962C8B-B14F-4D97-AF65-F5344CB8AC3E}">
        <p14:creationId xmlns:p14="http://schemas.microsoft.com/office/powerpoint/2010/main" val="1817085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7</a:t>
            </a:fld>
            <a:endParaRPr lang="en-US"/>
          </a:p>
        </p:txBody>
      </p:sp>
    </p:spTree>
    <p:extLst>
      <p:ext uri="{BB962C8B-B14F-4D97-AF65-F5344CB8AC3E}">
        <p14:creationId xmlns:p14="http://schemas.microsoft.com/office/powerpoint/2010/main" val="87364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BC24-5C55-5041-AAF2-FA5308B7F664}" type="slidenum">
              <a:rPr lang="en-US" smtClean="0"/>
              <a:t>8</a:t>
            </a:fld>
            <a:endParaRPr lang="en-US"/>
          </a:p>
        </p:txBody>
      </p:sp>
    </p:spTree>
    <p:extLst>
      <p:ext uri="{BB962C8B-B14F-4D97-AF65-F5344CB8AC3E}">
        <p14:creationId xmlns:p14="http://schemas.microsoft.com/office/powerpoint/2010/main" val="322184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EA9F-E7C9-F543-A3BF-8D15CC6B6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A26DAF-8909-D240-8460-5EA1066CE6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222E9-E3CC-F349-ABAF-E03DE29A8B90}"/>
              </a:ext>
            </a:extLst>
          </p:cNvPr>
          <p:cNvSpPr>
            <a:spLocks noGrp="1"/>
          </p:cNvSpPr>
          <p:nvPr>
            <p:ph type="dt" sz="half" idx="10"/>
          </p:nvPr>
        </p:nvSpPr>
        <p:spPr/>
        <p:txBody>
          <a:bodyPr/>
          <a:lstStyle/>
          <a:p>
            <a:fld id="{6DAE40B3-3611-6941-B91B-10CA9FBD446B}" type="datetime1">
              <a:rPr lang="en-HK" smtClean="0"/>
              <a:t>8/7/2019</a:t>
            </a:fld>
            <a:endParaRPr lang="en-US"/>
          </a:p>
        </p:txBody>
      </p:sp>
      <p:sp>
        <p:nvSpPr>
          <p:cNvPr id="5" name="Footer Placeholder 4">
            <a:extLst>
              <a:ext uri="{FF2B5EF4-FFF2-40B4-BE49-F238E27FC236}">
                <a16:creationId xmlns:a16="http://schemas.microsoft.com/office/drawing/2014/main" id="{DCCEC8E6-5720-5240-A07E-E8ABE851C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33745-5B4E-004E-AC8B-13BEC97BCD03}"/>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213248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B6B-25BB-9A42-A7D3-30D005F47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8CFED4-CC3D-8243-B5C8-31C0C9D1D7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3FA03-B898-6740-97AD-9575D5468A92}"/>
              </a:ext>
            </a:extLst>
          </p:cNvPr>
          <p:cNvSpPr>
            <a:spLocks noGrp="1"/>
          </p:cNvSpPr>
          <p:nvPr>
            <p:ph type="dt" sz="half" idx="10"/>
          </p:nvPr>
        </p:nvSpPr>
        <p:spPr/>
        <p:txBody>
          <a:bodyPr/>
          <a:lstStyle/>
          <a:p>
            <a:fld id="{0C7DD8AA-E5CA-A742-B73F-BB47E484E306}" type="datetime1">
              <a:rPr lang="en-HK" smtClean="0"/>
              <a:t>8/7/2019</a:t>
            </a:fld>
            <a:endParaRPr lang="en-US"/>
          </a:p>
        </p:txBody>
      </p:sp>
      <p:sp>
        <p:nvSpPr>
          <p:cNvPr id="5" name="Footer Placeholder 4">
            <a:extLst>
              <a:ext uri="{FF2B5EF4-FFF2-40B4-BE49-F238E27FC236}">
                <a16:creationId xmlns:a16="http://schemas.microsoft.com/office/drawing/2014/main" id="{AD47819D-6529-1141-8B36-C272CAF11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B7F39-B62B-9348-AF19-F28C94F17A88}"/>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127545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D99C25-CA98-2548-B702-7CB034F692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1F15FC-9F7D-5D47-BA64-F54589EAFE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13B4C-8D0F-2E49-AEBB-A86A6657771B}"/>
              </a:ext>
            </a:extLst>
          </p:cNvPr>
          <p:cNvSpPr>
            <a:spLocks noGrp="1"/>
          </p:cNvSpPr>
          <p:nvPr>
            <p:ph type="dt" sz="half" idx="10"/>
          </p:nvPr>
        </p:nvSpPr>
        <p:spPr/>
        <p:txBody>
          <a:bodyPr/>
          <a:lstStyle/>
          <a:p>
            <a:fld id="{E4BE1D17-C7BC-B440-AF06-C930D1182818}" type="datetime1">
              <a:rPr lang="en-HK" smtClean="0"/>
              <a:t>8/7/2019</a:t>
            </a:fld>
            <a:endParaRPr lang="en-US"/>
          </a:p>
        </p:txBody>
      </p:sp>
      <p:sp>
        <p:nvSpPr>
          <p:cNvPr id="5" name="Footer Placeholder 4">
            <a:extLst>
              <a:ext uri="{FF2B5EF4-FFF2-40B4-BE49-F238E27FC236}">
                <a16:creationId xmlns:a16="http://schemas.microsoft.com/office/drawing/2014/main" id="{8D9D91D3-D66C-434D-8557-71776B229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1966E-FA2C-2145-B8DA-3DA692F01824}"/>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362269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534E-8DBD-6247-8CF1-4C34CEE64C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E436A-A82D-8943-A406-2E79A6D5A3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2BB17-49E6-4A4F-9E14-3F50B3980B6E}"/>
              </a:ext>
            </a:extLst>
          </p:cNvPr>
          <p:cNvSpPr>
            <a:spLocks noGrp="1"/>
          </p:cNvSpPr>
          <p:nvPr>
            <p:ph type="dt" sz="half" idx="10"/>
          </p:nvPr>
        </p:nvSpPr>
        <p:spPr/>
        <p:txBody>
          <a:bodyPr/>
          <a:lstStyle/>
          <a:p>
            <a:fld id="{C8A4FB53-5F16-C04B-B156-EDC654648C9B}" type="datetime1">
              <a:rPr lang="en-HK" smtClean="0"/>
              <a:t>8/7/2019</a:t>
            </a:fld>
            <a:endParaRPr lang="en-US"/>
          </a:p>
        </p:txBody>
      </p:sp>
      <p:sp>
        <p:nvSpPr>
          <p:cNvPr id="5" name="Footer Placeholder 4">
            <a:extLst>
              <a:ext uri="{FF2B5EF4-FFF2-40B4-BE49-F238E27FC236}">
                <a16:creationId xmlns:a16="http://schemas.microsoft.com/office/drawing/2014/main" id="{F0BDF4E0-ABAB-E942-AFE5-DDDBCF3A6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A4BC8-9FC8-9945-A009-755A61B0CB29}"/>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369523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35F4-DB60-3A46-AFCC-2B211BD87F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75ACD-F0B6-984D-9740-4B7101917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86DFF-0BB3-6441-B6EE-C48ABDE7E6AC}"/>
              </a:ext>
            </a:extLst>
          </p:cNvPr>
          <p:cNvSpPr>
            <a:spLocks noGrp="1"/>
          </p:cNvSpPr>
          <p:nvPr>
            <p:ph type="dt" sz="half" idx="10"/>
          </p:nvPr>
        </p:nvSpPr>
        <p:spPr/>
        <p:txBody>
          <a:bodyPr/>
          <a:lstStyle/>
          <a:p>
            <a:fld id="{8A041E5C-69EA-5340-937B-55B7D9A2E989}" type="datetime1">
              <a:rPr lang="en-HK" smtClean="0"/>
              <a:t>8/7/2019</a:t>
            </a:fld>
            <a:endParaRPr lang="en-US"/>
          </a:p>
        </p:txBody>
      </p:sp>
      <p:sp>
        <p:nvSpPr>
          <p:cNvPr id="5" name="Footer Placeholder 4">
            <a:extLst>
              <a:ext uri="{FF2B5EF4-FFF2-40B4-BE49-F238E27FC236}">
                <a16:creationId xmlns:a16="http://schemas.microsoft.com/office/drawing/2014/main" id="{D968948E-F80B-8F48-9223-DA1F8839D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3CFDD-4D89-C94A-BB90-84F9A3CDBB05}"/>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12812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DF24-2EE9-AC46-84CF-AF18CB71B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6FC2D1-79C9-D046-B154-E0101FCED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37EAE-F2FC-6246-B123-F436CCEFB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250D17-B4A0-7944-80C2-553CC640D108}"/>
              </a:ext>
            </a:extLst>
          </p:cNvPr>
          <p:cNvSpPr>
            <a:spLocks noGrp="1"/>
          </p:cNvSpPr>
          <p:nvPr>
            <p:ph type="dt" sz="half" idx="10"/>
          </p:nvPr>
        </p:nvSpPr>
        <p:spPr/>
        <p:txBody>
          <a:bodyPr/>
          <a:lstStyle/>
          <a:p>
            <a:fld id="{D2FEAD09-2614-9144-B9B2-E0DE0D500C7E}" type="datetime1">
              <a:rPr lang="en-HK" smtClean="0"/>
              <a:t>8/7/2019</a:t>
            </a:fld>
            <a:endParaRPr lang="en-US"/>
          </a:p>
        </p:txBody>
      </p:sp>
      <p:sp>
        <p:nvSpPr>
          <p:cNvPr id="6" name="Footer Placeholder 5">
            <a:extLst>
              <a:ext uri="{FF2B5EF4-FFF2-40B4-BE49-F238E27FC236}">
                <a16:creationId xmlns:a16="http://schemas.microsoft.com/office/drawing/2014/main" id="{8B3B4D3D-2F4C-944C-B066-5586FD37C7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27F63-85EC-194F-AE9B-3F92B96BE0DC}"/>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326132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6480-C3A8-3A4B-A8D5-A5BE08EF84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BCB327-779E-CF40-B21F-BC663AE3E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48C62-2158-4F4D-99D1-93C5B3558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765DD8-5BD2-FE48-80E9-9223E9919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479256-416D-D94A-9BB3-8ECE588D15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15A0E9-5290-2D44-ABF0-C5CDE68FA997}"/>
              </a:ext>
            </a:extLst>
          </p:cNvPr>
          <p:cNvSpPr>
            <a:spLocks noGrp="1"/>
          </p:cNvSpPr>
          <p:nvPr>
            <p:ph type="dt" sz="half" idx="10"/>
          </p:nvPr>
        </p:nvSpPr>
        <p:spPr/>
        <p:txBody>
          <a:bodyPr/>
          <a:lstStyle/>
          <a:p>
            <a:fld id="{81328237-AE24-934D-A71F-CADF3D998F49}" type="datetime1">
              <a:rPr lang="en-HK" smtClean="0"/>
              <a:t>8/7/2019</a:t>
            </a:fld>
            <a:endParaRPr lang="en-US"/>
          </a:p>
        </p:txBody>
      </p:sp>
      <p:sp>
        <p:nvSpPr>
          <p:cNvPr id="8" name="Footer Placeholder 7">
            <a:extLst>
              <a:ext uri="{FF2B5EF4-FFF2-40B4-BE49-F238E27FC236}">
                <a16:creationId xmlns:a16="http://schemas.microsoft.com/office/drawing/2014/main" id="{837165A3-1B49-8444-BDF7-E37677E06E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848595-7985-C447-9B2D-3EC848763220}"/>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194904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F13F-C840-D247-AA05-C95CF5ACA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9ABE2C-3B82-BE49-AE27-F24FF0BA7847}"/>
              </a:ext>
            </a:extLst>
          </p:cNvPr>
          <p:cNvSpPr>
            <a:spLocks noGrp="1"/>
          </p:cNvSpPr>
          <p:nvPr>
            <p:ph type="dt" sz="half" idx="10"/>
          </p:nvPr>
        </p:nvSpPr>
        <p:spPr/>
        <p:txBody>
          <a:bodyPr/>
          <a:lstStyle/>
          <a:p>
            <a:fld id="{B145782D-D0FD-AD44-9F52-1F87FE37B0AC}" type="datetime1">
              <a:rPr lang="en-HK" smtClean="0"/>
              <a:t>8/7/2019</a:t>
            </a:fld>
            <a:endParaRPr lang="en-US"/>
          </a:p>
        </p:txBody>
      </p:sp>
      <p:sp>
        <p:nvSpPr>
          <p:cNvPr id="4" name="Footer Placeholder 3">
            <a:extLst>
              <a:ext uri="{FF2B5EF4-FFF2-40B4-BE49-F238E27FC236}">
                <a16:creationId xmlns:a16="http://schemas.microsoft.com/office/drawing/2014/main" id="{7E24C497-1D1A-0745-8264-B4ED028FC9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96CD8-257E-2D40-B71B-667E7486613D}"/>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2520403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9DFA52-4683-FC4D-B08B-EA0F8C0F4EEA}"/>
              </a:ext>
            </a:extLst>
          </p:cNvPr>
          <p:cNvSpPr>
            <a:spLocks noGrp="1"/>
          </p:cNvSpPr>
          <p:nvPr>
            <p:ph type="dt" sz="half" idx="10"/>
          </p:nvPr>
        </p:nvSpPr>
        <p:spPr/>
        <p:txBody>
          <a:bodyPr/>
          <a:lstStyle/>
          <a:p>
            <a:fld id="{C69CB1BB-EBF1-434F-92B8-E51EBD0C6CDF}" type="datetime1">
              <a:rPr lang="en-HK" smtClean="0"/>
              <a:t>8/7/2019</a:t>
            </a:fld>
            <a:endParaRPr lang="en-US"/>
          </a:p>
        </p:txBody>
      </p:sp>
      <p:sp>
        <p:nvSpPr>
          <p:cNvPr id="3" name="Footer Placeholder 2">
            <a:extLst>
              <a:ext uri="{FF2B5EF4-FFF2-40B4-BE49-F238E27FC236}">
                <a16:creationId xmlns:a16="http://schemas.microsoft.com/office/drawing/2014/main" id="{C5334887-3F8C-024B-9BC6-DB03AF2426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FE2371-7D96-204D-87A2-B0EDD3F7137A}"/>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272663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143E-D6B1-8946-A6A6-B41852ABA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34A93-A4A9-074F-828E-7B7B3C17D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218347-6A5E-A143-96A0-772B3DCF9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501D2-CE8E-8D42-B9E7-5CD8A3A7CDF9}"/>
              </a:ext>
            </a:extLst>
          </p:cNvPr>
          <p:cNvSpPr>
            <a:spLocks noGrp="1"/>
          </p:cNvSpPr>
          <p:nvPr>
            <p:ph type="dt" sz="half" idx="10"/>
          </p:nvPr>
        </p:nvSpPr>
        <p:spPr/>
        <p:txBody>
          <a:bodyPr/>
          <a:lstStyle/>
          <a:p>
            <a:fld id="{3B8F8F76-83CB-F64B-BAB7-FB4BD65AAF54}" type="datetime1">
              <a:rPr lang="en-HK" smtClean="0"/>
              <a:t>8/7/2019</a:t>
            </a:fld>
            <a:endParaRPr lang="en-US"/>
          </a:p>
        </p:txBody>
      </p:sp>
      <p:sp>
        <p:nvSpPr>
          <p:cNvPr id="6" name="Footer Placeholder 5">
            <a:extLst>
              <a:ext uri="{FF2B5EF4-FFF2-40B4-BE49-F238E27FC236}">
                <a16:creationId xmlns:a16="http://schemas.microsoft.com/office/drawing/2014/main" id="{470E5F21-489C-A543-BCF6-B1597FD0C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EBF40-54A7-BA49-928C-8AB937D50C20}"/>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148850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A7C3-1F71-4D40-B6DD-EA2D5C6A0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66D148-AAD5-2040-A556-EC9BC55BE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51C2B8-E892-1F42-8A14-03B06714A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09DD6-C07E-1249-B976-7880287EA434}"/>
              </a:ext>
            </a:extLst>
          </p:cNvPr>
          <p:cNvSpPr>
            <a:spLocks noGrp="1"/>
          </p:cNvSpPr>
          <p:nvPr>
            <p:ph type="dt" sz="half" idx="10"/>
          </p:nvPr>
        </p:nvSpPr>
        <p:spPr/>
        <p:txBody>
          <a:bodyPr/>
          <a:lstStyle/>
          <a:p>
            <a:fld id="{BB4FCE7B-59A9-4045-BFB7-2888C7D20F38}" type="datetime1">
              <a:rPr lang="en-HK" smtClean="0"/>
              <a:t>8/7/2019</a:t>
            </a:fld>
            <a:endParaRPr lang="en-US"/>
          </a:p>
        </p:txBody>
      </p:sp>
      <p:sp>
        <p:nvSpPr>
          <p:cNvPr id="6" name="Footer Placeholder 5">
            <a:extLst>
              <a:ext uri="{FF2B5EF4-FFF2-40B4-BE49-F238E27FC236}">
                <a16:creationId xmlns:a16="http://schemas.microsoft.com/office/drawing/2014/main" id="{4EAA8EEB-8FD4-FA41-BF8B-B6D435917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57793-1B51-4847-938B-DF01FDE37D07}"/>
              </a:ext>
            </a:extLst>
          </p:cNvPr>
          <p:cNvSpPr>
            <a:spLocks noGrp="1"/>
          </p:cNvSpPr>
          <p:nvPr>
            <p:ph type="sldNum" sz="quarter" idx="12"/>
          </p:nvPr>
        </p:nvSpPr>
        <p:spPr/>
        <p:txBody>
          <a:bodyPr/>
          <a:lstStyle/>
          <a:p>
            <a:fld id="{E0141CE4-7027-CE49-A48C-70B6ECF9C558}" type="slidenum">
              <a:rPr lang="en-US" smtClean="0"/>
              <a:t>‹#›</a:t>
            </a:fld>
            <a:endParaRPr lang="en-US"/>
          </a:p>
        </p:txBody>
      </p:sp>
    </p:spTree>
    <p:extLst>
      <p:ext uri="{BB962C8B-B14F-4D97-AF65-F5344CB8AC3E}">
        <p14:creationId xmlns:p14="http://schemas.microsoft.com/office/powerpoint/2010/main" val="76783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D0EF3-AE13-AD4E-8297-A1F0065F4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7F3AD-70C5-9D4E-ADCD-94D3F2357E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E7BE0-601B-2442-AD02-DCD56C7EA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32E5B-F202-8C43-9C80-79A64830E901}" type="datetime1">
              <a:rPr lang="en-HK" smtClean="0"/>
              <a:t>8/7/2019</a:t>
            </a:fld>
            <a:endParaRPr lang="en-US"/>
          </a:p>
        </p:txBody>
      </p:sp>
      <p:sp>
        <p:nvSpPr>
          <p:cNvPr id="5" name="Footer Placeholder 4">
            <a:extLst>
              <a:ext uri="{FF2B5EF4-FFF2-40B4-BE49-F238E27FC236}">
                <a16:creationId xmlns:a16="http://schemas.microsoft.com/office/drawing/2014/main" id="{FAC06429-CA10-A842-AB80-C5AA611B8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058E19-620A-E941-B1B9-FD33E1DFC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41CE4-7027-CE49-A48C-70B6ECF9C558}" type="slidenum">
              <a:rPr lang="en-US" smtClean="0"/>
              <a:t>‹#›</a:t>
            </a:fld>
            <a:endParaRPr lang="en-US"/>
          </a:p>
        </p:txBody>
      </p:sp>
    </p:spTree>
    <p:extLst>
      <p:ext uri="{BB962C8B-B14F-4D97-AF65-F5344CB8AC3E}">
        <p14:creationId xmlns:p14="http://schemas.microsoft.com/office/powerpoint/2010/main" val="130383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0" Type="http://schemas.openxmlformats.org/officeDocument/2006/relationships/image" Target="../media/image8.jpeg"/><Relationship Id="rId4" Type="http://schemas.openxmlformats.org/officeDocument/2006/relationships/diagramData" Target="../diagrams/data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8345-A66D-C049-8A0E-8083CE964CC6}"/>
              </a:ext>
            </a:extLst>
          </p:cNvPr>
          <p:cNvSpPr>
            <a:spLocks noGrp="1"/>
          </p:cNvSpPr>
          <p:nvPr>
            <p:ph type="ctrTitle"/>
          </p:nvPr>
        </p:nvSpPr>
        <p:spPr>
          <a:xfrm>
            <a:off x="1524000" y="1388376"/>
            <a:ext cx="8248650" cy="2387600"/>
          </a:xfrm>
        </p:spPr>
        <p:txBody>
          <a:bodyPr vert="horz" lIns="91440" tIns="45720" rIns="91440" bIns="45720" rtlCol="0" anchor="t" anchorCtr="0">
            <a:normAutofit/>
          </a:bodyPr>
          <a:lstStyle/>
          <a:p>
            <a:pPr algn="l" defTabSz="457200">
              <a:lnSpc>
                <a:spcPct val="100000"/>
              </a:lnSpc>
            </a:pPr>
            <a:r>
              <a:rPr lang="en-HK" sz="4800" b="1" dirty="0">
                <a:solidFill>
                  <a:srgbClr val="E09E19"/>
                </a:solidFill>
                <a:latin typeface="Georgia"/>
              </a:rPr>
              <a:t>Pose Estimation on Google Coral Edge TPU Dev Board</a:t>
            </a:r>
            <a:endParaRPr lang="en-US" sz="4800" b="1" dirty="0">
              <a:solidFill>
                <a:srgbClr val="E09E19"/>
              </a:solidFill>
              <a:latin typeface="Georgia"/>
            </a:endParaRPr>
          </a:p>
        </p:txBody>
      </p:sp>
      <p:sp>
        <p:nvSpPr>
          <p:cNvPr id="3" name="Subtitle 2">
            <a:extLst>
              <a:ext uri="{FF2B5EF4-FFF2-40B4-BE49-F238E27FC236}">
                <a16:creationId xmlns:a16="http://schemas.microsoft.com/office/drawing/2014/main" id="{45CD07E5-DFDB-1D41-B5A5-DA4369DE9B02}"/>
              </a:ext>
            </a:extLst>
          </p:cNvPr>
          <p:cNvSpPr>
            <a:spLocks noGrp="1"/>
          </p:cNvSpPr>
          <p:nvPr>
            <p:ph type="subTitle" idx="1"/>
          </p:nvPr>
        </p:nvSpPr>
        <p:spPr>
          <a:xfrm>
            <a:off x="1524000" y="4037466"/>
            <a:ext cx="9144000" cy="1655762"/>
          </a:xfrm>
        </p:spPr>
        <p:txBody>
          <a:bodyPr>
            <a:normAutofit/>
          </a:bodyPr>
          <a:lstStyle/>
          <a:p>
            <a:pPr algn="l"/>
            <a:r>
              <a:rPr lang="en-US" dirty="0"/>
              <a:t>ZHI </a:t>
            </a:r>
            <a:r>
              <a:rPr lang="en-US" dirty="0" err="1"/>
              <a:t>Xiaoying</a:t>
            </a:r>
            <a:endParaRPr lang="en-US" dirty="0"/>
          </a:p>
          <a:p>
            <a:pPr algn="l"/>
            <a:r>
              <a:rPr lang="en-US" dirty="0"/>
              <a:t>WANG Xuan</a:t>
            </a:r>
          </a:p>
        </p:txBody>
      </p:sp>
      <p:sp>
        <p:nvSpPr>
          <p:cNvPr id="4" name="Rectangle 3">
            <a:extLst>
              <a:ext uri="{FF2B5EF4-FFF2-40B4-BE49-F238E27FC236}">
                <a16:creationId xmlns:a16="http://schemas.microsoft.com/office/drawing/2014/main" id="{EEEA47BA-D065-1341-BE32-A5A0DDF61908}"/>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44B660-DFBD-6D49-939E-2F1F4070BBF9}"/>
              </a:ext>
            </a:extLst>
          </p:cNvPr>
          <p:cNvSpPr txBox="1"/>
          <p:nvPr/>
        </p:nvSpPr>
        <p:spPr>
          <a:xfrm>
            <a:off x="10720252" y="5857297"/>
            <a:ext cx="1471748" cy="369332"/>
          </a:xfrm>
          <a:prstGeom prst="rect">
            <a:avLst/>
          </a:prstGeom>
          <a:noFill/>
        </p:spPr>
        <p:txBody>
          <a:bodyPr wrap="square" rtlCol="0">
            <a:spAutoFit/>
          </a:bodyPr>
          <a:lstStyle/>
          <a:p>
            <a:r>
              <a:rPr lang="en-US" dirty="0"/>
              <a:t>08/07/2019</a:t>
            </a:r>
          </a:p>
        </p:txBody>
      </p:sp>
    </p:spTree>
    <p:extLst>
      <p:ext uri="{BB962C8B-B14F-4D97-AF65-F5344CB8AC3E}">
        <p14:creationId xmlns:p14="http://schemas.microsoft.com/office/powerpoint/2010/main" val="124279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8345-A66D-C049-8A0E-8083CE964CC6}"/>
              </a:ext>
            </a:extLst>
          </p:cNvPr>
          <p:cNvSpPr>
            <a:spLocks noGrp="1"/>
          </p:cNvSpPr>
          <p:nvPr>
            <p:ph type="ctrTitle"/>
          </p:nvPr>
        </p:nvSpPr>
        <p:spPr>
          <a:xfrm>
            <a:off x="1524000" y="2605308"/>
            <a:ext cx="9144000" cy="1432158"/>
          </a:xfrm>
        </p:spPr>
        <p:txBody>
          <a:bodyPr vert="horz" lIns="91440" tIns="45720" rIns="91440" bIns="45720" rtlCol="0" anchor="t" anchorCtr="0">
            <a:normAutofit/>
          </a:bodyPr>
          <a:lstStyle/>
          <a:p>
            <a:pPr defTabSz="457200">
              <a:lnSpc>
                <a:spcPct val="100000"/>
              </a:lnSpc>
            </a:pPr>
            <a:r>
              <a:rPr lang="en-HK" sz="6600" b="1" dirty="0">
                <a:solidFill>
                  <a:srgbClr val="E09E19"/>
                </a:solidFill>
                <a:latin typeface="Georgia"/>
              </a:rPr>
              <a:t>Thank you</a:t>
            </a:r>
            <a:endParaRPr lang="en-US" sz="6600" b="1" dirty="0">
              <a:solidFill>
                <a:srgbClr val="E09E19"/>
              </a:solidFill>
              <a:latin typeface="Georgia"/>
            </a:endParaRPr>
          </a:p>
        </p:txBody>
      </p:sp>
      <p:sp>
        <p:nvSpPr>
          <p:cNvPr id="4" name="Rectangle 3">
            <a:extLst>
              <a:ext uri="{FF2B5EF4-FFF2-40B4-BE49-F238E27FC236}">
                <a16:creationId xmlns:a16="http://schemas.microsoft.com/office/drawing/2014/main" id="{EEEA47BA-D065-1341-BE32-A5A0DDF61908}"/>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D9D8A4F6-4EEF-594D-B358-C2C40013E9E2}"/>
              </a:ext>
            </a:extLst>
          </p:cNvPr>
          <p:cNvSpPr>
            <a:spLocks noGrp="1"/>
          </p:cNvSpPr>
          <p:nvPr>
            <p:ph type="subTitle" idx="1"/>
          </p:nvPr>
        </p:nvSpPr>
        <p:spPr/>
        <p:txBody>
          <a:bodyPr/>
          <a:lstStyle/>
          <a:p>
            <a:endParaRPr lang="en-US"/>
          </a:p>
        </p:txBody>
      </p:sp>
      <p:sp>
        <p:nvSpPr>
          <p:cNvPr id="10" name="Slide Number Placeholder 5">
            <a:extLst>
              <a:ext uri="{FF2B5EF4-FFF2-40B4-BE49-F238E27FC236}">
                <a16:creationId xmlns:a16="http://schemas.microsoft.com/office/drawing/2014/main" id="{54CAF79C-5DD3-1746-952D-17D57337C838}"/>
              </a:ext>
            </a:extLst>
          </p:cNvPr>
          <p:cNvSpPr>
            <a:spLocks noGrp="1"/>
          </p:cNvSpPr>
          <p:nvPr>
            <p:ph type="sldNum" sz="quarter" idx="12"/>
          </p:nvPr>
        </p:nvSpPr>
        <p:spPr>
          <a:xfrm>
            <a:off x="9211849" y="6359751"/>
            <a:ext cx="2743200" cy="365125"/>
          </a:xfrm>
        </p:spPr>
        <p:txBody>
          <a:bodyPr/>
          <a:lstStyle/>
          <a:p>
            <a:r>
              <a:rPr lang="en-US" dirty="0">
                <a:solidFill>
                  <a:schemeClr val="bg1"/>
                </a:solidFill>
              </a:rPr>
              <a:t>8</a:t>
            </a:r>
          </a:p>
        </p:txBody>
      </p:sp>
    </p:spTree>
    <p:extLst>
      <p:ext uri="{BB962C8B-B14F-4D97-AF65-F5344CB8AC3E}">
        <p14:creationId xmlns:p14="http://schemas.microsoft.com/office/powerpoint/2010/main" val="334958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347224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3698397"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t>DeepLabCut</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9" name="TextBox 8">
            <a:extLst>
              <a:ext uri="{FF2B5EF4-FFF2-40B4-BE49-F238E27FC236}">
                <a16:creationId xmlns:a16="http://schemas.microsoft.com/office/drawing/2014/main" id="{1F8FEB59-9820-AA4D-AC0C-C92A95CFD18B}"/>
              </a:ext>
            </a:extLst>
          </p:cNvPr>
          <p:cNvSpPr txBox="1"/>
          <p:nvPr/>
        </p:nvSpPr>
        <p:spPr>
          <a:xfrm>
            <a:off x="222250" y="1606912"/>
            <a:ext cx="5873750" cy="3817520"/>
          </a:xfrm>
          <a:prstGeom prst="rect">
            <a:avLst/>
          </a:prstGeom>
          <a:noFill/>
        </p:spPr>
        <p:txBody>
          <a:bodyPr wrap="square" tIns="46800" rtlCol="0" anchor="ctr">
            <a:spAutoFit/>
          </a:bodyPr>
          <a:lstStyle/>
          <a:p>
            <a:pPr marL="342900" indent="-342900">
              <a:buSzPct val="80000"/>
              <a:buFont typeface="Arial" panose="020B0604020202020204" pitchFamily="34" charset="0"/>
              <a:buChar char="•"/>
            </a:pPr>
            <a:r>
              <a:rPr lang="en-US" altLang="en-US" sz="2200" dirty="0"/>
              <a:t>Mathis et al. Nature Neuroscience 2018</a:t>
            </a:r>
          </a:p>
          <a:p>
            <a:pPr marL="342900" indent="-342900">
              <a:buSzPct val="80000"/>
              <a:buFont typeface="Arial" panose="020B0604020202020204" pitchFamily="34" charset="0"/>
              <a:buChar char="•"/>
            </a:pPr>
            <a:r>
              <a:rPr lang="en-US" altLang="en-US" sz="2200" dirty="0"/>
              <a:t>Based on </a:t>
            </a:r>
            <a:r>
              <a:rPr lang="en-US" altLang="en-US" sz="2200" dirty="0" err="1"/>
              <a:t>DeeperCut</a:t>
            </a:r>
            <a:r>
              <a:rPr lang="en-US" altLang="en-US" sz="2200" dirty="0"/>
              <a:t> (</a:t>
            </a:r>
            <a:r>
              <a:rPr lang="en-US" altLang="en-US" sz="2200" dirty="0" err="1"/>
              <a:t>Insafutdinov</a:t>
            </a:r>
            <a:r>
              <a:rPr lang="en-US" altLang="en-US" sz="2200" dirty="0"/>
              <a:t> et al., ECCV 2016)</a:t>
            </a:r>
          </a:p>
          <a:p>
            <a:pPr marL="342900" indent="-342900">
              <a:buSzPct val="80000"/>
              <a:buFont typeface="Arial" panose="020B0604020202020204" pitchFamily="34" charset="0"/>
              <a:buChar char="•"/>
            </a:pPr>
            <a:r>
              <a:rPr lang="en-US" altLang="en-US" sz="2200" dirty="0">
                <a:sym typeface="Wingdings" pitchFamily="2" charset="2"/>
              </a:rPr>
              <a:t>Pretrained </a:t>
            </a:r>
            <a:r>
              <a:rPr lang="en-US" altLang="en-US" sz="2200" dirty="0" err="1">
                <a:sym typeface="Wingdings" pitchFamily="2" charset="2"/>
              </a:rPr>
              <a:t>ResNet</a:t>
            </a:r>
            <a:r>
              <a:rPr lang="en-US" altLang="en-US" sz="2200" dirty="0">
                <a:sym typeface="Wingdings" pitchFamily="2" charset="2"/>
              </a:rPr>
              <a:t> + </a:t>
            </a:r>
            <a:r>
              <a:rPr lang="en-US" altLang="en-US" sz="2200" dirty="0" err="1">
                <a:sym typeface="Wingdings" pitchFamily="2" charset="2"/>
              </a:rPr>
              <a:t>deconv</a:t>
            </a:r>
            <a:r>
              <a:rPr lang="en-US" altLang="en-US" sz="2200" dirty="0">
                <a:sym typeface="Wingdings" pitchFamily="2" charset="2"/>
              </a:rPr>
              <a:t> layers</a:t>
            </a:r>
          </a:p>
          <a:p>
            <a:pPr marL="342900" indent="-342900">
              <a:buSzPct val="80000"/>
              <a:buFont typeface="Arial" panose="020B0604020202020204" pitchFamily="34" charset="0"/>
              <a:buChar char="•"/>
            </a:pPr>
            <a:endParaRPr lang="en-US" altLang="en-US" sz="2200" dirty="0">
              <a:sym typeface="Wingdings" pitchFamily="2" charset="2"/>
            </a:endParaRPr>
          </a:p>
          <a:p>
            <a:pPr>
              <a:buSzPct val="80000"/>
            </a:pPr>
            <a:r>
              <a:rPr lang="en-US" altLang="en-US" sz="2200" dirty="0">
                <a:solidFill>
                  <a:srgbClr val="002060"/>
                </a:solidFill>
                <a:sym typeface="Wingdings" pitchFamily="2" charset="2"/>
              </a:rPr>
              <a:t>Functions</a:t>
            </a:r>
          </a:p>
          <a:p>
            <a:pPr marL="342900" indent="-342900">
              <a:buSzPct val="80000"/>
              <a:buFont typeface="Arial" panose="020B0604020202020204" pitchFamily="34" charset="0"/>
              <a:buChar char="•"/>
            </a:pPr>
            <a:r>
              <a:rPr lang="en-US" altLang="en-US" sz="2200" dirty="0"/>
              <a:t>Selecting training frames</a:t>
            </a:r>
          </a:p>
          <a:p>
            <a:pPr marL="342900" indent="-342900">
              <a:buSzPct val="80000"/>
              <a:buFont typeface="Arial" panose="020B0604020202020204" pitchFamily="34" charset="0"/>
              <a:buChar char="•"/>
            </a:pPr>
            <a:r>
              <a:rPr lang="en-US" altLang="en-US" sz="2200" dirty="0"/>
              <a:t>Checking human annotator labels</a:t>
            </a:r>
          </a:p>
          <a:p>
            <a:pPr marL="342900" indent="-342900">
              <a:buSzPct val="80000"/>
              <a:buFont typeface="Arial" panose="020B0604020202020204" pitchFamily="34" charset="0"/>
              <a:buChar char="•"/>
            </a:pPr>
            <a:r>
              <a:rPr lang="en-US" altLang="en-US" sz="2200" dirty="0"/>
              <a:t>Generating training data</a:t>
            </a:r>
          </a:p>
          <a:p>
            <a:pPr marL="342900" indent="-342900">
              <a:buSzPct val="80000"/>
              <a:buFont typeface="Arial" panose="020B0604020202020204" pitchFamily="34" charset="0"/>
              <a:buChar char="•"/>
            </a:pPr>
            <a:r>
              <a:rPr lang="en-US" altLang="en-US" sz="2200" dirty="0"/>
              <a:t>Evaluating performance on test frames</a:t>
            </a:r>
          </a:p>
          <a:p>
            <a:pPr marL="342900" indent="-342900">
              <a:buSzPct val="80000"/>
              <a:buFont typeface="Arial" panose="020B0604020202020204" pitchFamily="34" charset="0"/>
              <a:buChar char="•"/>
            </a:pPr>
            <a:r>
              <a:rPr lang="en-US" altLang="en-US" sz="2200" dirty="0"/>
              <a:t>Extract postures from novel videos</a:t>
            </a:r>
          </a:p>
        </p:txBody>
      </p:sp>
      <p:sp>
        <p:nvSpPr>
          <p:cNvPr id="6" name="Slide Number Placeholder 5">
            <a:extLst>
              <a:ext uri="{FF2B5EF4-FFF2-40B4-BE49-F238E27FC236}">
                <a16:creationId xmlns:a16="http://schemas.microsoft.com/office/drawing/2014/main" id="{5EA1E3BE-87E7-2344-964E-C2C74E0DB808}"/>
              </a:ext>
            </a:extLst>
          </p:cNvPr>
          <p:cNvSpPr>
            <a:spLocks noGrp="1"/>
          </p:cNvSpPr>
          <p:nvPr>
            <p:ph type="sldNum" sz="quarter" idx="12"/>
          </p:nvPr>
        </p:nvSpPr>
        <p:spPr>
          <a:xfrm>
            <a:off x="9211849" y="6359751"/>
            <a:ext cx="2743200" cy="365125"/>
          </a:xfrm>
        </p:spPr>
        <p:txBody>
          <a:bodyPr/>
          <a:lstStyle/>
          <a:p>
            <a:r>
              <a:rPr lang="en-US" dirty="0">
                <a:solidFill>
                  <a:schemeClr val="bg1"/>
                </a:solidFill>
              </a:rPr>
              <a:t>9</a:t>
            </a:r>
          </a:p>
        </p:txBody>
      </p:sp>
      <p:sp>
        <p:nvSpPr>
          <p:cNvPr id="10" name="TextBox 9">
            <a:extLst>
              <a:ext uri="{FF2B5EF4-FFF2-40B4-BE49-F238E27FC236}">
                <a16:creationId xmlns:a16="http://schemas.microsoft.com/office/drawing/2014/main" id="{BF243F9C-1BB5-DF4D-8162-619D69A24D69}"/>
              </a:ext>
            </a:extLst>
          </p:cNvPr>
          <p:cNvSpPr txBox="1"/>
          <p:nvPr/>
        </p:nvSpPr>
        <p:spPr>
          <a:xfrm>
            <a:off x="6096000" y="1403768"/>
            <a:ext cx="5873750" cy="2801857"/>
          </a:xfrm>
          <a:prstGeom prst="rect">
            <a:avLst/>
          </a:prstGeom>
          <a:noFill/>
        </p:spPr>
        <p:txBody>
          <a:bodyPr wrap="square" tIns="46800" rtlCol="0" anchor="ctr">
            <a:spAutoFit/>
          </a:bodyPr>
          <a:lstStyle/>
          <a:p>
            <a:pPr>
              <a:buSzPct val="80000"/>
            </a:pPr>
            <a:r>
              <a:rPr lang="en-US" altLang="en-US" sz="2200" dirty="0">
                <a:solidFill>
                  <a:srgbClr val="002060"/>
                </a:solidFill>
                <a:sym typeface="Wingdings" pitchFamily="2" charset="2"/>
              </a:rPr>
              <a:t>Features</a:t>
            </a:r>
          </a:p>
          <a:p>
            <a:pPr marL="342900" indent="-342900">
              <a:buSzPct val="80000"/>
              <a:buFont typeface="Arial" panose="020B0604020202020204" pitchFamily="34" charset="0"/>
              <a:buChar char="•"/>
            </a:pPr>
            <a:r>
              <a:rPr lang="en-US" altLang="en-US" sz="2200" dirty="0"/>
              <a:t>Integrated toolbox on Linux</a:t>
            </a:r>
          </a:p>
          <a:p>
            <a:pPr marL="342900" indent="-342900">
              <a:buSzPct val="80000"/>
              <a:buFont typeface="Arial" panose="020B0604020202020204" pitchFamily="34" charset="0"/>
              <a:buChar char="•"/>
            </a:pPr>
            <a:r>
              <a:rPr lang="en-US" altLang="en-US" sz="2200" dirty="0"/>
              <a:t>GUI for labeling</a:t>
            </a:r>
          </a:p>
          <a:p>
            <a:pPr marL="342900" indent="-342900">
              <a:buSzPct val="80000"/>
              <a:buFont typeface="Arial" panose="020B0604020202020204" pitchFamily="34" charset="0"/>
              <a:buChar char="•"/>
            </a:pPr>
            <a:r>
              <a:rPr lang="en-US" altLang="en-US" sz="2200" dirty="0"/>
              <a:t>Small training dataset with decent results</a:t>
            </a:r>
          </a:p>
          <a:p>
            <a:pPr marL="342900" indent="-342900">
              <a:buSzPct val="80000"/>
              <a:buFont typeface="Arial" panose="020B0604020202020204" pitchFamily="34" charset="0"/>
              <a:buChar char="•"/>
            </a:pPr>
            <a:r>
              <a:rPr lang="en-US" altLang="en-US" sz="2200" dirty="0"/>
              <a:t>Generalizes well to all kinds of animals, movements, illuminations, etc.</a:t>
            </a:r>
          </a:p>
          <a:p>
            <a:pPr>
              <a:buSzPct val="80000"/>
            </a:pPr>
            <a:r>
              <a:rPr lang="en-US" altLang="en-US" sz="2200" dirty="0">
                <a:solidFill>
                  <a:srgbClr val="002060"/>
                </a:solidFill>
              </a:rPr>
              <a:t>Limitations</a:t>
            </a:r>
          </a:p>
          <a:p>
            <a:pPr marL="342900" indent="-342900">
              <a:buSzPct val="80000"/>
              <a:buFont typeface="Arial" panose="020B0604020202020204" pitchFamily="34" charset="0"/>
              <a:buChar char="•"/>
            </a:pPr>
            <a:r>
              <a:rPr lang="en-US" altLang="en-US" sz="2200" dirty="0"/>
              <a:t>Only predicts visible body parts</a:t>
            </a:r>
          </a:p>
        </p:txBody>
      </p:sp>
    </p:spTree>
    <p:extLst>
      <p:ext uri="{BB962C8B-B14F-4D97-AF65-F5344CB8AC3E}">
        <p14:creationId xmlns:p14="http://schemas.microsoft.com/office/powerpoint/2010/main" val="262453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F862-D1DF-2E40-91DD-9C8677A4EC49}"/>
              </a:ext>
            </a:extLst>
          </p:cNvPr>
          <p:cNvSpPr txBox="1">
            <a:spLocks/>
          </p:cNvSpPr>
          <p:nvPr/>
        </p:nvSpPr>
        <p:spPr>
          <a:xfrm>
            <a:off x="1494000" y="2888965"/>
            <a:ext cx="2304277" cy="94585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E09E19"/>
                </a:solidFill>
                <a:effectLst/>
                <a:uLnTx/>
                <a:uFillTx/>
                <a:latin typeface="Georgia"/>
                <a:ea typeface="+mj-ea"/>
              </a:rPr>
              <a:t>Outline</a:t>
            </a:r>
          </a:p>
        </p:txBody>
      </p:sp>
      <p:sp>
        <p:nvSpPr>
          <p:cNvPr id="4" name="Rectangle 3">
            <a:extLst>
              <a:ext uri="{FF2B5EF4-FFF2-40B4-BE49-F238E27FC236}">
                <a16:creationId xmlns:a16="http://schemas.microsoft.com/office/drawing/2014/main" id="{1049810E-5FF6-9E46-AD1C-8B92F9E01FF7}"/>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0E5457-DF7C-1C4B-BF2B-D9EB9C74211E}"/>
              </a:ext>
            </a:extLst>
          </p:cNvPr>
          <p:cNvSpPr txBox="1"/>
          <p:nvPr/>
        </p:nvSpPr>
        <p:spPr>
          <a:xfrm>
            <a:off x="6058929" y="2292077"/>
            <a:ext cx="5873750" cy="2806154"/>
          </a:xfrm>
          <a:prstGeom prst="rect">
            <a:avLst/>
          </a:prstGeom>
          <a:noFill/>
        </p:spPr>
        <p:txBody>
          <a:bodyPr wrap="square" tIns="46800" rtlCol="0" anchor="ctr">
            <a:spAutoFit/>
          </a:bodyPr>
          <a:lstStyle/>
          <a:p>
            <a:pPr marL="457200" indent="-457200">
              <a:lnSpc>
                <a:spcPct val="150000"/>
              </a:lnSpc>
              <a:buAutoNum type="arabicPeriod"/>
            </a:pPr>
            <a:r>
              <a:rPr lang="en-US" sz="2400" dirty="0"/>
              <a:t>Motivation &amp; Purpose</a:t>
            </a:r>
          </a:p>
          <a:p>
            <a:pPr marL="457200" indent="-457200">
              <a:lnSpc>
                <a:spcPct val="150000"/>
              </a:lnSpc>
              <a:buAutoNum type="arabicPeriod"/>
            </a:pPr>
            <a:r>
              <a:rPr lang="en-US" sz="2400" dirty="0"/>
              <a:t>Recap of previous work </a:t>
            </a:r>
          </a:p>
          <a:p>
            <a:pPr marL="457200" indent="-457200">
              <a:lnSpc>
                <a:spcPct val="150000"/>
              </a:lnSpc>
              <a:buAutoNum type="arabicPeriod"/>
            </a:pPr>
            <a:r>
              <a:rPr lang="en-US" sz="2400" dirty="0"/>
              <a:t>Working process</a:t>
            </a:r>
          </a:p>
          <a:p>
            <a:pPr marL="457200" indent="-457200">
              <a:lnSpc>
                <a:spcPct val="150000"/>
              </a:lnSpc>
              <a:buAutoNum type="arabicPeriod"/>
            </a:pPr>
            <a:r>
              <a:rPr lang="en-US" sz="2400" dirty="0"/>
              <a:t>Obstacle &amp; next stage</a:t>
            </a:r>
          </a:p>
          <a:p>
            <a:pPr marL="457200" indent="-457200">
              <a:lnSpc>
                <a:spcPct val="150000"/>
              </a:lnSpc>
              <a:buAutoNum type="arabicPeriod"/>
            </a:pPr>
            <a:endParaRPr lang="en-US" sz="2400" dirty="0"/>
          </a:p>
        </p:txBody>
      </p:sp>
      <p:cxnSp>
        <p:nvCxnSpPr>
          <p:cNvPr id="8" name="Straight Connector 7">
            <a:extLst>
              <a:ext uri="{FF2B5EF4-FFF2-40B4-BE49-F238E27FC236}">
                <a16:creationId xmlns:a16="http://schemas.microsoft.com/office/drawing/2014/main" id="{A104CCAE-3A93-4149-876B-C7F745902D35}"/>
              </a:ext>
            </a:extLst>
          </p:cNvPr>
          <p:cNvCxnSpPr>
            <a:cxnSpLocks/>
          </p:cNvCxnSpPr>
          <p:nvPr/>
        </p:nvCxnSpPr>
        <p:spPr>
          <a:xfrm>
            <a:off x="0" y="3769297"/>
            <a:ext cx="3798277"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AC10D9D2-4C04-454E-B6DE-2DCCE4670378}"/>
              </a:ext>
            </a:extLst>
          </p:cNvPr>
          <p:cNvSpPr>
            <a:spLocks noGrp="1"/>
          </p:cNvSpPr>
          <p:nvPr>
            <p:ph type="sldNum" sz="quarter" idx="12"/>
          </p:nvPr>
        </p:nvSpPr>
        <p:spPr>
          <a:xfrm>
            <a:off x="9226550" y="6359751"/>
            <a:ext cx="2743200" cy="365125"/>
          </a:xfrm>
        </p:spPr>
        <p:txBody>
          <a:bodyPr/>
          <a:lstStyle/>
          <a:p>
            <a:fld id="{E0141CE4-7027-CE49-A48C-70B6ECF9C558}"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01899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39319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9CA88C-EE56-8342-AD8A-C18DB34AC2B1}"/>
              </a:ext>
            </a:extLst>
          </p:cNvPr>
          <p:cNvSpPr txBox="1"/>
          <p:nvPr/>
        </p:nvSpPr>
        <p:spPr>
          <a:xfrm>
            <a:off x="222250" y="1618126"/>
            <a:ext cx="5873750" cy="3817520"/>
          </a:xfrm>
          <a:prstGeom prst="rect">
            <a:avLst/>
          </a:prstGeom>
          <a:noFill/>
        </p:spPr>
        <p:txBody>
          <a:bodyPr wrap="square" tIns="46800" rtlCol="0" anchor="ctr">
            <a:spAutoFit/>
          </a:bodyPr>
          <a:lstStyle/>
          <a:p>
            <a:r>
              <a:rPr lang="en-US" altLang="en-US" sz="2200" dirty="0">
                <a:solidFill>
                  <a:srgbClr val="002060"/>
                </a:solidFill>
              </a:rPr>
              <a:t>Animal pose estimation</a:t>
            </a:r>
          </a:p>
          <a:p>
            <a:pPr marL="342900" indent="-342900">
              <a:buSzPct val="80000"/>
              <a:buFont typeface="Arial" panose="020B0604020202020204" pitchFamily="34" charset="0"/>
              <a:buChar char="•"/>
            </a:pPr>
            <a:r>
              <a:rPr lang="en-US" altLang="en-US" sz="2200" dirty="0"/>
              <a:t>Accurate</a:t>
            </a:r>
          </a:p>
          <a:p>
            <a:pPr marL="342900" indent="-342900">
              <a:buSzPct val="80000"/>
              <a:buFont typeface="Arial" panose="020B0604020202020204" pitchFamily="34" charset="0"/>
              <a:buChar char="•"/>
            </a:pPr>
            <a:r>
              <a:rPr lang="en-US" altLang="en-US" sz="2200" dirty="0"/>
              <a:t>Fast</a:t>
            </a:r>
          </a:p>
          <a:p>
            <a:pPr marL="342900" indent="-342900">
              <a:buSzPct val="80000"/>
              <a:buFont typeface="Arial" panose="020B0604020202020204" pitchFamily="34" charset="0"/>
              <a:buChar char="•"/>
            </a:pPr>
            <a:r>
              <a:rPr lang="en-US" altLang="en-US" sz="2200" dirty="0"/>
              <a:t>Non-invasive</a:t>
            </a:r>
          </a:p>
          <a:p>
            <a:pPr marL="342900" indent="-342900">
              <a:buSzPct val="80000"/>
              <a:buFont typeface="Arial" panose="020B0604020202020204" pitchFamily="34" charset="0"/>
              <a:buChar char="•"/>
            </a:pPr>
            <a:r>
              <a:rPr lang="en-US" altLang="en-US" sz="2200" dirty="0"/>
              <a:t>Adjustable</a:t>
            </a:r>
          </a:p>
          <a:p>
            <a:pPr marL="342900" indent="-342900">
              <a:buSzPct val="80000"/>
              <a:buFont typeface="Arial" panose="020B0604020202020204" pitchFamily="34" charset="0"/>
              <a:buChar char="•"/>
            </a:pPr>
            <a:r>
              <a:rPr lang="en-US" altLang="en-US" sz="2200" dirty="0"/>
              <a:t>Portable</a:t>
            </a:r>
          </a:p>
          <a:p>
            <a:endParaRPr lang="en-US" altLang="en-US" sz="2200" dirty="0"/>
          </a:p>
          <a:p>
            <a:r>
              <a:rPr lang="en-US" altLang="en-US" sz="2200" dirty="0">
                <a:solidFill>
                  <a:srgbClr val="002060"/>
                </a:solidFill>
              </a:rPr>
              <a:t>Tools</a:t>
            </a:r>
          </a:p>
          <a:p>
            <a:pPr marL="342900" indent="-342900">
              <a:buSzPct val="80000"/>
              <a:buFont typeface="Arial" panose="020B0604020202020204" pitchFamily="34" charset="0"/>
              <a:buChar char="•"/>
            </a:pPr>
            <a:r>
              <a:rPr lang="en-US" altLang="en-US" sz="2200" dirty="0"/>
              <a:t>Electrodes on joints (invasive)</a:t>
            </a:r>
          </a:p>
          <a:p>
            <a:pPr marL="342900" indent="-342900">
              <a:buSzPct val="80000"/>
              <a:buFont typeface="Arial" panose="020B0604020202020204" pitchFamily="34" charset="0"/>
              <a:buChar char="•"/>
            </a:pPr>
            <a:r>
              <a:rPr lang="en-US" altLang="en-US" sz="2200" dirty="0"/>
              <a:t>Human pose estimation via NN</a:t>
            </a:r>
          </a:p>
          <a:p>
            <a:pPr marL="342900" indent="-342900">
              <a:buSzPct val="80000"/>
              <a:buFont typeface="Arial" panose="020B0604020202020204" pitchFamily="34" charset="0"/>
              <a:buChar char="•"/>
            </a:pPr>
            <a:r>
              <a:rPr lang="en-US" altLang="en-US" sz="2200" dirty="0" err="1"/>
              <a:t>DeepLabCut</a:t>
            </a:r>
            <a:r>
              <a:rPr lang="en-US" altLang="en-US" sz="2200" dirty="0"/>
              <a:t>: Animal pose estimation via NN</a:t>
            </a:r>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3709670" cy="94585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E09E19"/>
                </a:solidFill>
                <a:effectLst/>
                <a:uLnTx/>
                <a:uFillTx/>
                <a:latin typeface="Georgia"/>
                <a:ea typeface="+mj-ea"/>
              </a:rPr>
              <a:t>Motivation</a:t>
            </a:r>
          </a:p>
        </p:txBody>
      </p:sp>
      <p:sp>
        <p:nvSpPr>
          <p:cNvPr id="7" name="TextBox 6">
            <a:extLst>
              <a:ext uri="{FF2B5EF4-FFF2-40B4-BE49-F238E27FC236}">
                <a16:creationId xmlns:a16="http://schemas.microsoft.com/office/drawing/2014/main" id="{3833DB9F-6183-9949-93EC-0A401909D222}"/>
              </a:ext>
            </a:extLst>
          </p:cNvPr>
          <p:cNvSpPr txBox="1"/>
          <p:nvPr/>
        </p:nvSpPr>
        <p:spPr>
          <a:xfrm>
            <a:off x="6096000" y="1618126"/>
            <a:ext cx="5873750" cy="1786195"/>
          </a:xfrm>
          <a:prstGeom prst="rect">
            <a:avLst/>
          </a:prstGeom>
          <a:noFill/>
        </p:spPr>
        <p:txBody>
          <a:bodyPr wrap="square" tIns="46800" rtlCol="0" anchor="ctr">
            <a:spAutoFit/>
          </a:bodyPr>
          <a:lstStyle/>
          <a:p>
            <a:r>
              <a:rPr lang="en-US" altLang="en-US" sz="2200" dirty="0">
                <a:solidFill>
                  <a:srgbClr val="002060"/>
                </a:solidFill>
              </a:rPr>
              <a:t>Pose estimation on portable device</a:t>
            </a:r>
            <a:endParaRPr lang="en-US" altLang="en-US" sz="2200" dirty="0"/>
          </a:p>
          <a:p>
            <a:pPr marL="342900" indent="-342900">
              <a:buSzPct val="80000"/>
              <a:buFont typeface="Arial" panose="020B0604020202020204" pitchFamily="34" charset="0"/>
              <a:buChar char="•"/>
            </a:pPr>
            <a:r>
              <a:rPr lang="en-US" altLang="en-US" sz="2200" dirty="0"/>
              <a:t>Google Coral Dev Board</a:t>
            </a:r>
          </a:p>
          <a:p>
            <a:pPr marL="342900" indent="-342900">
              <a:buSzPct val="80000"/>
              <a:buFont typeface="Arial" panose="020B0604020202020204" pitchFamily="34" charset="0"/>
              <a:buChar char="•"/>
            </a:pPr>
            <a:r>
              <a:rPr lang="en-US" altLang="en-US" sz="2200" dirty="0"/>
              <a:t>Edge TPU</a:t>
            </a:r>
          </a:p>
          <a:p>
            <a:pPr>
              <a:buSzPct val="80000"/>
            </a:pPr>
            <a:endParaRPr lang="en-US" altLang="en-US" sz="2200" dirty="0"/>
          </a:p>
          <a:p>
            <a:endParaRPr lang="en-US" altLang="en-US" sz="2200" dirty="0"/>
          </a:p>
        </p:txBody>
      </p:sp>
      <p:sp>
        <p:nvSpPr>
          <p:cNvPr id="8" name="Title 1">
            <a:extLst>
              <a:ext uri="{FF2B5EF4-FFF2-40B4-BE49-F238E27FC236}">
                <a16:creationId xmlns:a16="http://schemas.microsoft.com/office/drawing/2014/main" id="{5CEFC56B-6ECB-B741-B641-BE2022BB174B}"/>
              </a:ext>
            </a:extLst>
          </p:cNvPr>
          <p:cNvSpPr txBox="1">
            <a:spLocks/>
          </p:cNvSpPr>
          <p:nvPr/>
        </p:nvSpPr>
        <p:spPr>
          <a:xfrm>
            <a:off x="8473440" y="491546"/>
            <a:ext cx="3496310" cy="94585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E09E19"/>
                </a:solidFill>
                <a:effectLst/>
                <a:uLnTx/>
                <a:uFillTx/>
                <a:latin typeface="Georgia"/>
                <a:ea typeface="+mj-ea"/>
              </a:rPr>
              <a:t>Purpose</a:t>
            </a:r>
          </a:p>
        </p:txBody>
      </p:sp>
      <p:cxnSp>
        <p:nvCxnSpPr>
          <p:cNvPr id="10" name="Straight Connector 9">
            <a:extLst>
              <a:ext uri="{FF2B5EF4-FFF2-40B4-BE49-F238E27FC236}">
                <a16:creationId xmlns:a16="http://schemas.microsoft.com/office/drawing/2014/main" id="{5025D92A-142D-5A4C-B04C-A3244CC3008C}"/>
              </a:ext>
            </a:extLst>
          </p:cNvPr>
          <p:cNvCxnSpPr>
            <a:cxnSpLocks/>
          </p:cNvCxnSpPr>
          <p:nvPr/>
        </p:nvCxnSpPr>
        <p:spPr>
          <a:xfrm flipV="1">
            <a:off x="8374380" y="1403308"/>
            <a:ext cx="3817620" cy="23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978F6ADE-132E-1F4C-B545-D7D1E8CC633F}"/>
              </a:ext>
            </a:extLst>
          </p:cNvPr>
          <p:cNvSpPr>
            <a:spLocks noGrp="1"/>
          </p:cNvSpPr>
          <p:nvPr>
            <p:ph type="sldNum" sz="quarter" idx="12"/>
          </p:nvPr>
        </p:nvSpPr>
        <p:spPr>
          <a:xfrm>
            <a:off x="9226550" y="6359751"/>
            <a:ext cx="2743200" cy="365125"/>
          </a:xfrm>
        </p:spPr>
        <p:txBody>
          <a:bodyPr vert="horz" lIns="91440" tIns="45720" rIns="91440" bIns="45720" rtlCol="0" anchor="ctr"/>
          <a:lstStyle/>
          <a:p>
            <a:r>
              <a:rPr lang="en-US" dirty="0">
                <a:solidFill>
                  <a:schemeClr val="bg1"/>
                </a:solidFill>
              </a:rPr>
              <a:t>1</a:t>
            </a:r>
          </a:p>
        </p:txBody>
      </p:sp>
      <p:sp>
        <p:nvSpPr>
          <p:cNvPr id="6" name="TextBox 5">
            <a:extLst>
              <a:ext uri="{FF2B5EF4-FFF2-40B4-BE49-F238E27FC236}">
                <a16:creationId xmlns:a16="http://schemas.microsoft.com/office/drawing/2014/main" id="{4603A89E-8091-EB4D-83C4-B706BB3D1BBD}"/>
              </a:ext>
            </a:extLst>
          </p:cNvPr>
          <p:cNvSpPr txBox="1"/>
          <p:nvPr/>
        </p:nvSpPr>
        <p:spPr>
          <a:xfrm>
            <a:off x="5677216" y="3433170"/>
            <a:ext cx="2654300" cy="707886"/>
          </a:xfrm>
          <a:prstGeom prst="rect">
            <a:avLst/>
          </a:prstGeom>
          <a:noFill/>
        </p:spPr>
        <p:txBody>
          <a:bodyPr wrap="square" rtlCol="0">
            <a:spAutoFit/>
          </a:bodyPr>
          <a:lstStyle/>
          <a:p>
            <a:pPr algn="r"/>
            <a:r>
              <a:rPr lang="en-US" sz="2000" dirty="0"/>
              <a:t>Trained NN</a:t>
            </a:r>
          </a:p>
          <a:p>
            <a:pPr algn="r"/>
            <a:r>
              <a:rPr lang="en-US" sz="2000" dirty="0"/>
              <a:t>Video/frame under test</a:t>
            </a:r>
          </a:p>
        </p:txBody>
      </p:sp>
      <p:pic>
        <p:nvPicPr>
          <p:cNvPr id="11" name="Picture 10" descr="A circuit board&#10;&#10;Description automatically generated">
            <a:extLst>
              <a:ext uri="{FF2B5EF4-FFF2-40B4-BE49-F238E27FC236}">
                <a16:creationId xmlns:a16="http://schemas.microsoft.com/office/drawing/2014/main" id="{45C6E0F1-7CE6-9142-849D-7D8F44FB9DE4}"/>
              </a:ext>
            </a:extLst>
          </p:cNvPr>
          <p:cNvPicPr>
            <a:picLocks noChangeAspect="1"/>
          </p:cNvPicPr>
          <p:nvPr/>
        </p:nvPicPr>
        <p:blipFill>
          <a:blip r:embed="rId3"/>
          <a:stretch>
            <a:fillRect/>
          </a:stretch>
        </p:blipFill>
        <p:spPr>
          <a:xfrm>
            <a:off x="8885644" y="2740359"/>
            <a:ext cx="2795091" cy="2092325"/>
          </a:xfrm>
          <a:prstGeom prst="rect">
            <a:avLst/>
          </a:prstGeom>
        </p:spPr>
      </p:pic>
      <p:sp>
        <p:nvSpPr>
          <p:cNvPr id="13" name="TextBox 12">
            <a:extLst>
              <a:ext uri="{FF2B5EF4-FFF2-40B4-BE49-F238E27FC236}">
                <a16:creationId xmlns:a16="http://schemas.microsoft.com/office/drawing/2014/main" id="{EDEF5ED8-BD6C-AA4B-9C1B-4B8A1BAF9DFC}"/>
              </a:ext>
            </a:extLst>
          </p:cNvPr>
          <p:cNvSpPr txBox="1"/>
          <p:nvPr/>
        </p:nvSpPr>
        <p:spPr>
          <a:xfrm>
            <a:off x="9472612" y="5488492"/>
            <a:ext cx="1985963" cy="400110"/>
          </a:xfrm>
          <a:prstGeom prst="rect">
            <a:avLst/>
          </a:prstGeom>
          <a:noFill/>
        </p:spPr>
        <p:txBody>
          <a:bodyPr wrap="square" rtlCol="0">
            <a:spAutoFit/>
          </a:bodyPr>
          <a:lstStyle/>
          <a:p>
            <a:r>
              <a:rPr lang="en-US" sz="2000" dirty="0"/>
              <a:t>Predicted pose</a:t>
            </a:r>
          </a:p>
        </p:txBody>
      </p:sp>
      <p:cxnSp>
        <p:nvCxnSpPr>
          <p:cNvPr id="17" name="Curved Connector 16">
            <a:extLst>
              <a:ext uri="{FF2B5EF4-FFF2-40B4-BE49-F238E27FC236}">
                <a16:creationId xmlns:a16="http://schemas.microsoft.com/office/drawing/2014/main" id="{963F997A-218C-C443-A2DA-AFF3951114A7}"/>
              </a:ext>
            </a:extLst>
          </p:cNvPr>
          <p:cNvCxnSpPr>
            <a:cxnSpLocks/>
          </p:cNvCxnSpPr>
          <p:nvPr/>
        </p:nvCxnSpPr>
        <p:spPr>
          <a:xfrm>
            <a:off x="8331516" y="3585042"/>
            <a:ext cx="701359" cy="2014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361E7AF-DF2A-FC46-976A-BB063C3EEFDC}"/>
              </a:ext>
            </a:extLst>
          </p:cNvPr>
          <p:cNvCxnSpPr>
            <a:cxnSpLocks/>
          </p:cNvCxnSpPr>
          <p:nvPr/>
        </p:nvCxnSpPr>
        <p:spPr>
          <a:xfrm flipV="1">
            <a:off x="8300765" y="3786522"/>
            <a:ext cx="732110" cy="2222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ACAB64-B3CB-8947-AD09-E28F6171763C}"/>
              </a:ext>
            </a:extLst>
          </p:cNvPr>
          <p:cNvCxnSpPr>
            <a:cxnSpLocks/>
          </p:cNvCxnSpPr>
          <p:nvPr/>
        </p:nvCxnSpPr>
        <p:spPr>
          <a:xfrm>
            <a:off x="10297478" y="4686300"/>
            <a:ext cx="0" cy="80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28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834189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49" y="491776"/>
            <a:ext cx="8119645"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rgbClr val="E09E19"/>
                </a:solidFill>
                <a:effectLst/>
                <a:uLnTx/>
                <a:uFillTx/>
                <a:latin typeface="Georgia"/>
                <a:ea typeface="+mj-ea"/>
              </a:rPr>
              <a:t>Recap: </a:t>
            </a:r>
            <a:r>
              <a:rPr kumimoji="0" lang="en-US" b="1" i="0" u="none" strike="noStrike" kern="1200" cap="none" spc="0" normalizeH="0" baseline="0" noProof="0" dirty="0" err="1">
                <a:ln>
                  <a:noFill/>
                </a:ln>
                <a:solidFill>
                  <a:srgbClr val="E09E19"/>
                </a:solidFill>
                <a:effectLst/>
                <a:uLnTx/>
                <a:uFillTx/>
                <a:latin typeface="Georgia"/>
                <a:ea typeface="+mj-ea"/>
              </a:rPr>
              <a:t>DeepLabCut</a:t>
            </a:r>
            <a:r>
              <a:rPr kumimoji="0" lang="zh-CN" altLang="en-US" b="1" i="0" u="none" strike="noStrike" kern="1200" cap="none" spc="0" normalizeH="0" baseline="0" noProof="0" dirty="0">
                <a:ln>
                  <a:noFill/>
                </a:ln>
                <a:solidFill>
                  <a:srgbClr val="E09E19"/>
                </a:solidFill>
                <a:effectLst/>
                <a:uLnTx/>
                <a:uFillTx/>
                <a:latin typeface="Georgia"/>
                <a:ea typeface="+mj-ea"/>
              </a:rPr>
              <a:t> </a:t>
            </a:r>
            <a:r>
              <a:rPr lang="en-US" altLang="zh-CN" dirty="0" err="1"/>
              <a:t>ToolBox</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20" name="Slide Number Placeholder 19">
            <a:extLst>
              <a:ext uri="{FF2B5EF4-FFF2-40B4-BE49-F238E27FC236}">
                <a16:creationId xmlns:a16="http://schemas.microsoft.com/office/drawing/2014/main" id="{23183BD7-F826-604B-88EA-5536D10EC4DE}"/>
              </a:ext>
            </a:extLst>
          </p:cNvPr>
          <p:cNvSpPr>
            <a:spLocks noGrp="1"/>
          </p:cNvSpPr>
          <p:nvPr>
            <p:ph type="sldNum" sz="quarter" idx="12"/>
          </p:nvPr>
        </p:nvSpPr>
        <p:spPr>
          <a:xfrm>
            <a:off x="9226550" y="6359751"/>
            <a:ext cx="2743200" cy="365125"/>
          </a:xfrm>
        </p:spPr>
        <p:txBody>
          <a:bodyPr/>
          <a:lstStyle/>
          <a:p>
            <a:r>
              <a:rPr lang="en-US" dirty="0">
                <a:solidFill>
                  <a:schemeClr val="bg1"/>
                </a:solidFill>
              </a:rPr>
              <a:t>2</a:t>
            </a:r>
          </a:p>
        </p:txBody>
      </p:sp>
      <p:pic>
        <p:nvPicPr>
          <p:cNvPr id="21" name="图片 8">
            <a:extLst>
              <a:ext uri="{FF2B5EF4-FFF2-40B4-BE49-F238E27FC236}">
                <a16:creationId xmlns:a16="http://schemas.microsoft.com/office/drawing/2014/main" id="{3A1A5372-23E3-3D45-9619-26D0FD17EA32}"/>
              </a:ext>
            </a:extLst>
          </p:cNvPr>
          <p:cNvPicPr>
            <a:picLocks noChangeAspect="1"/>
          </p:cNvPicPr>
          <p:nvPr/>
        </p:nvPicPr>
        <p:blipFill rotWithShape="1">
          <a:blip r:embed="rId7">
            <a:extLst>
              <a:ext uri="{28A0092B-C50C-407E-A947-70E740481C1C}">
                <a14:useLocalDpi xmlns:a14="http://schemas.microsoft.com/office/drawing/2010/main" val="0"/>
              </a:ext>
            </a:extLst>
          </a:blip>
          <a:srcRect l="9778" t="3400" r="11984" b="1844"/>
          <a:stretch/>
        </p:blipFill>
        <p:spPr>
          <a:xfrm>
            <a:off x="1956907" y="1689678"/>
            <a:ext cx="4935742" cy="4318774"/>
          </a:xfrm>
          <a:prstGeom prst="rect">
            <a:avLst/>
          </a:prstGeom>
        </p:spPr>
      </p:pic>
      <p:sp>
        <p:nvSpPr>
          <p:cNvPr id="6" name="TextBox 5">
            <a:extLst>
              <a:ext uri="{FF2B5EF4-FFF2-40B4-BE49-F238E27FC236}">
                <a16:creationId xmlns:a16="http://schemas.microsoft.com/office/drawing/2014/main" id="{C7CF4E9A-DFCD-1549-9515-FCA33A8A1E76}"/>
              </a:ext>
            </a:extLst>
          </p:cNvPr>
          <p:cNvSpPr txBox="1"/>
          <p:nvPr/>
        </p:nvSpPr>
        <p:spPr>
          <a:xfrm>
            <a:off x="3731579" y="1433511"/>
            <a:ext cx="1844540" cy="400110"/>
          </a:xfrm>
          <a:prstGeom prst="rect">
            <a:avLst/>
          </a:prstGeom>
          <a:noFill/>
        </p:spPr>
        <p:txBody>
          <a:bodyPr wrap="square" rtlCol="0">
            <a:spAutoFit/>
          </a:bodyPr>
          <a:lstStyle/>
          <a:p>
            <a:r>
              <a:rPr lang="en-US" sz="2000" dirty="0"/>
              <a:t>Labeled frames</a:t>
            </a:r>
          </a:p>
        </p:txBody>
      </p:sp>
      <p:pic>
        <p:nvPicPr>
          <p:cNvPr id="22" name="train_horse">
            <a:hlinkClick r:id="" action="ppaction://media"/>
            <a:extLst>
              <a:ext uri="{FF2B5EF4-FFF2-40B4-BE49-F238E27FC236}">
                <a16:creationId xmlns:a16="http://schemas.microsoft.com/office/drawing/2014/main" id="{CB0C40F2-77FB-0547-80E2-542F578CF3C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1021" y="1942709"/>
            <a:ext cx="2167904" cy="3863471"/>
          </a:xfrm>
          <a:prstGeom prst="rect">
            <a:avLst/>
          </a:prstGeom>
        </p:spPr>
      </p:pic>
      <p:sp>
        <p:nvSpPr>
          <p:cNvPr id="23" name="TextBox 22">
            <a:extLst>
              <a:ext uri="{FF2B5EF4-FFF2-40B4-BE49-F238E27FC236}">
                <a16:creationId xmlns:a16="http://schemas.microsoft.com/office/drawing/2014/main" id="{2260C46A-ED1C-2F42-BAC6-CE19AFA87474}"/>
              </a:ext>
            </a:extLst>
          </p:cNvPr>
          <p:cNvSpPr txBox="1"/>
          <p:nvPr/>
        </p:nvSpPr>
        <p:spPr>
          <a:xfrm>
            <a:off x="952811" y="1433511"/>
            <a:ext cx="1585913" cy="400110"/>
          </a:xfrm>
          <a:prstGeom prst="rect">
            <a:avLst/>
          </a:prstGeom>
          <a:noFill/>
        </p:spPr>
        <p:txBody>
          <a:bodyPr wrap="square" rtlCol="0">
            <a:spAutoFit/>
          </a:bodyPr>
          <a:lstStyle/>
          <a:p>
            <a:r>
              <a:rPr lang="en-US" sz="2000" dirty="0"/>
              <a:t>Training data</a:t>
            </a:r>
          </a:p>
        </p:txBody>
      </p:sp>
      <p:pic>
        <p:nvPicPr>
          <p:cNvPr id="24" name="图片 10">
            <a:extLst>
              <a:ext uri="{FF2B5EF4-FFF2-40B4-BE49-F238E27FC236}">
                <a16:creationId xmlns:a16="http://schemas.microsoft.com/office/drawing/2014/main" id="{848908F2-ACFC-E34B-8610-864E5BCCD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7176" y="2097702"/>
            <a:ext cx="1965479" cy="3502725"/>
          </a:xfrm>
          <a:prstGeom prst="rect">
            <a:avLst/>
          </a:prstGeom>
        </p:spPr>
      </p:pic>
      <p:sp>
        <p:nvSpPr>
          <p:cNvPr id="25" name="TextBox 24">
            <a:extLst>
              <a:ext uri="{FF2B5EF4-FFF2-40B4-BE49-F238E27FC236}">
                <a16:creationId xmlns:a16="http://schemas.microsoft.com/office/drawing/2014/main" id="{3FCF0914-198A-804D-BB45-2FF76A4DA97D}"/>
              </a:ext>
            </a:extLst>
          </p:cNvPr>
          <p:cNvSpPr txBox="1"/>
          <p:nvPr/>
        </p:nvSpPr>
        <p:spPr>
          <a:xfrm>
            <a:off x="7281995" y="1487368"/>
            <a:ext cx="1844540" cy="400110"/>
          </a:xfrm>
          <a:prstGeom prst="rect">
            <a:avLst/>
          </a:prstGeom>
          <a:noFill/>
        </p:spPr>
        <p:txBody>
          <a:bodyPr wrap="square" rtlCol="0">
            <a:spAutoFit/>
          </a:bodyPr>
          <a:lstStyle/>
          <a:p>
            <a:r>
              <a:rPr lang="en-US" sz="2000" dirty="0"/>
              <a:t>Test data</a:t>
            </a:r>
          </a:p>
        </p:txBody>
      </p:sp>
      <p:pic>
        <p:nvPicPr>
          <p:cNvPr id="8" name="Online Media 7" descr="DeepLabCut_predct">
            <a:hlinkClick r:id="" action="ppaction://media"/>
            <a:extLst>
              <a:ext uri="{FF2B5EF4-FFF2-40B4-BE49-F238E27FC236}">
                <a16:creationId xmlns:a16="http://schemas.microsoft.com/office/drawing/2014/main" id="{C86CF2CC-545B-5E43-8131-F8AA1BFDEC2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9348786" y="2608700"/>
            <a:ext cx="2441575" cy="2441575"/>
          </a:xfrm>
          <a:prstGeom prst="rect">
            <a:avLst/>
          </a:prstGeom>
        </p:spPr>
      </p:pic>
      <p:sp>
        <p:nvSpPr>
          <p:cNvPr id="26" name="TextBox 25">
            <a:extLst>
              <a:ext uri="{FF2B5EF4-FFF2-40B4-BE49-F238E27FC236}">
                <a16:creationId xmlns:a16="http://schemas.microsoft.com/office/drawing/2014/main" id="{72B8997D-4AF0-3A4C-94D2-72516D4277EA}"/>
              </a:ext>
            </a:extLst>
          </p:cNvPr>
          <p:cNvSpPr txBox="1"/>
          <p:nvPr/>
        </p:nvSpPr>
        <p:spPr>
          <a:xfrm>
            <a:off x="9779759" y="1433511"/>
            <a:ext cx="1844540" cy="400110"/>
          </a:xfrm>
          <a:prstGeom prst="rect">
            <a:avLst/>
          </a:prstGeom>
          <a:noFill/>
        </p:spPr>
        <p:txBody>
          <a:bodyPr wrap="square" rtlCol="0">
            <a:spAutoFit/>
          </a:bodyPr>
          <a:lstStyle/>
          <a:p>
            <a:r>
              <a:rPr lang="en-US" sz="2000" dirty="0"/>
              <a:t>Predicted video</a:t>
            </a:r>
          </a:p>
        </p:txBody>
      </p:sp>
    </p:spTree>
    <p:extLst>
      <p:ext uri="{BB962C8B-B14F-4D97-AF65-F5344CB8AC3E}">
        <p14:creationId xmlns:p14="http://schemas.microsoft.com/office/powerpoint/2010/main" val="12903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47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2"/>
                                        </p:tgtEl>
                                      </p:cBhvr>
                                    </p:cmd>
                                  </p:childTnLst>
                                </p:cTn>
                              </p:par>
                            </p:childTnLst>
                          </p:cTn>
                        </p:par>
                      </p:childTnLst>
                    </p:cTn>
                  </p:par>
                </p:childTnLst>
              </p:cTn>
              <p:nextCondLst>
                <p:cond evt="onClick" delay="0">
                  <p:tgtEl>
                    <p:spTgt spid="22"/>
                  </p:tgtEl>
                </p:cond>
              </p:nextCondLst>
            </p:seq>
            <p:video>
              <p:cMediaNode vol="80000">
                <p:cTn id="27" fill="hold" display="0">
                  <p:stCondLst>
                    <p:cond delay="indefinite"/>
                  </p:stCondLst>
                </p:cTn>
                <p:tgtEl>
                  <p:spTgt spid="22"/>
                </p:tgtEl>
              </p:cMediaNode>
            </p:video>
            <p:video>
              <p:cMediaNode vol="80000">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6096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5715706"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t>Google Coral</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28" name="Slide Number Placeholder 27">
            <a:extLst>
              <a:ext uri="{FF2B5EF4-FFF2-40B4-BE49-F238E27FC236}">
                <a16:creationId xmlns:a16="http://schemas.microsoft.com/office/drawing/2014/main" id="{8622B510-CC29-5741-B92D-A66ED1AD3A6B}"/>
              </a:ext>
            </a:extLst>
          </p:cNvPr>
          <p:cNvSpPr>
            <a:spLocks noGrp="1"/>
          </p:cNvSpPr>
          <p:nvPr>
            <p:ph type="sldNum" sz="quarter" idx="12"/>
          </p:nvPr>
        </p:nvSpPr>
        <p:spPr>
          <a:xfrm>
            <a:off x="9226550" y="6359751"/>
            <a:ext cx="2743200" cy="365125"/>
          </a:xfrm>
        </p:spPr>
        <p:txBody>
          <a:bodyPr/>
          <a:lstStyle/>
          <a:p>
            <a:r>
              <a:rPr lang="en-US" dirty="0">
                <a:solidFill>
                  <a:schemeClr val="bg1"/>
                </a:solidFill>
              </a:rPr>
              <a:t>3</a:t>
            </a:r>
          </a:p>
        </p:txBody>
      </p:sp>
      <p:pic>
        <p:nvPicPr>
          <p:cNvPr id="8" name="Picture 7" descr="A circuit board&#10;&#10;Description automatically generated">
            <a:extLst>
              <a:ext uri="{FF2B5EF4-FFF2-40B4-BE49-F238E27FC236}">
                <a16:creationId xmlns:a16="http://schemas.microsoft.com/office/drawing/2014/main" id="{B0F6E0B9-E47F-2940-AEBA-9989FF6C2DA6}"/>
              </a:ext>
            </a:extLst>
          </p:cNvPr>
          <p:cNvPicPr>
            <a:picLocks noChangeAspect="1"/>
          </p:cNvPicPr>
          <p:nvPr/>
        </p:nvPicPr>
        <p:blipFill>
          <a:blip r:embed="rId3"/>
          <a:stretch>
            <a:fillRect/>
          </a:stretch>
        </p:blipFill>
        <p:spPr>
          <a:xfrm>
            <a:off x="220288" y="2005453"/>
            <a:ext cx="5713744" cy="3211124"/>
          </a:xfrm>
          <a:prstGeom prst="rect">
            <a:avLst/>
          </a:prstGeom>
        </p:spPr>
      </p:pic>
      <p:sp>
        <p:nvSpPr>
          <p:cNvPr id="18" name="TextBox 17">
            <a:extLst>
              <a:ext uri="{FF2B5EF4-FFF2-40B4-BE49-F238E27FC236}">
                <a16:creationId xmlns:a16="http://schemas.microsoft.com/office/drawing/2014/main" id="{810730A7-B322-FD40-84BB-4A0ECA09E87F}"/>
              </a:ext>
            </a:extLst>
          </p:cNvPr>
          <p:cNvSpPr txBox="1"/>
          <p:nvPr/>
        </p:nvSpPr>
        <p:spPr>
          <a:xfrm>
            <a:off x="6257970" y="2769758"/>
            <a:ext cx="5873750" cy="2124749"/>
          </a:xfrm>
          <a:prstGeom prst="rect">
            <a:avLst/>
          </a:prstGeom>
          <a:noFill/>
        </p:spPr>
        <p:txBody>
          <a:bodyPr wrap="square" tIns="46800" rtlCol="0" anchor="ctr">
            <a:spAutoFit/>
          </a:bodyPr>
          <a:lstStyle/>
          <a:p>
            <a:pPr marL="342900" indent="-342900">
              <a:buSzPct val="80000"/>
              <a:buFont typeface="Arial" panose="020B0604020202020204" pitchFamily="34" charset="0"/>
              <a:buChar char="•"/>
            </a:pPr>
            <a:r>
              <a:rPr lang="en-US" altLang="en-US" sz="2200" dirty="0"/>
              <a:t>OS: Mendel Linux (Deriv. of Debian)</a:t>
            </a:r>
          </a:p>
          <a:p>
            <a:pPr marL="342900" indent="-342900">
              <a:buSzPct val="80000"/>
              <a:buFont typeface="Arial" panose="020B0604020202020204" pitchFamily="34" charset="0"/>
              <a:buChar char="•"/>
            </a:pPr>
            <a:r>
              <a:rPr lang="en-US" altLang="en-US" sz="2200" dirty="0"/>
              <a:t>Audio, Video &amp; GPIO</a:t>
            </a:r>
          </a:p>
          <a:p>
            <a:pPr marL="342900" indent="-342900">
              <a:buSzPct val="80000"/>
              <a:buFont typeface="Arial" panose="020B0604020202020204" pitchFamily="34" charset="0"/>
              <a:buChar char="•"/>
            </a:pPr>
            <a:r>
              <a:rPr lang="en-US" altLang="en-US" sz="2200" dirty="0"/>
              <a:t>Language: Python &amp; C++</a:t>
            </a:r>
          </a:p>
          <a:p>
            <a:pPr marL="342900" indent="-342900">
              <a:buSzPct val="80000"/>
              <a:buFont typeface="Arial" panose="020B0604020202020204" pitchFamily="34" charset="0"/>
              <a:buChar char="•"/>
            </a:pPr>
            <a:r>
              <a:rPr lang="en-US" altLang="en-US" sz="2200" dirty="0"/>
              <a:t>Framework: </a:t>
            </a:r>
            <a:r>
              <a:rPr lang="en-US" altLang="en-US" sz="2200" dirty="0" err="1"/>
              <a:t>Tensorflow</a:t>
            </a:r>
            <a:r>
              <a:rPr lang="en-US" altLang="en-US" sz="2200" dirty="0"/>
              <a:t> Lite</a:t>
            </a:r>
          </a:p>
          <a:p>
            <a:pPr>
              <a:buSzPct val="80000"/>
            </a:pPr>
            <a:endParaRPr lang="en-US" altLang="en-US" sz="2200" dirty="0"/>
          </a:p>
          <a:p>
            <a:endParaRPr lang="en-US" altLang="en-US" sz="2200" dirty="0"/>
          </a:p>
        </p:txBody>
      </p:sp>
    </p:spTree>
    <p:extLst>
      <p:ext uri="{BB962C8B-B14F-4D97-AF65-F5344CB8AC3E}">
        <p14:creationId xmlns:p14="http://schemas.microsoft.com/office/powerpoint/2010/main" val="125835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6096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5715706"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t>Working process</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28" name="Slide Number Placeholder 27">
            <a:extLst>
              <a:ext uri="{FF2B5EF4-FFF2-40B4-BE49-F238E27FC236}">
                <a16:creationId xmlns:a16="http://schemas.microsoft.com/office/drawing/2014/main" id="{8622B510-CC29-5741-B92D-A66ED1AD3A6B}"/>
              </a:ext>
            </a:extLst>
          </p:cNvPr>
          <p:cNvSpPr>
            <a:spLocks noGrp="1"/>
          </p:cNvSpPr>
          <p:nvPr>
            <p:ph type="sldNum" sz="quarter" idx="12"/>
          </p:nvPr>
        </p:nvSpPr>
        <p:spPr>
          <a:xfrm>
            <a:off x="9226550" y="6359751"/>
            <a:ext cx="2743200" cy="365125"/>
          </a:xfrm>
        </p:spPr>
        <p:txBody>
          <a:bodyPr/>
          <a:lstStyle/>
          <a:p>
            <a:r>
              <a:rPr lang="en-US" dirty="0">
                <a:solidFill>
                  <a:schemeClr val="bg1"/>
                </a:solidFill>
              </a:rPr>
              <a:t>4</a:t>
            </a:r>
          </a:p>
        </p:txBody>
      </p:sp>
      <p:pic>
        <p:nvPicPr>
          <p:cNvPr id="8" name="Picture 7" descr="A circuit board&#10;&#10;Description automatically generated">
            <a:extLst>
              <a:ext uri="{FF2B5EF4-FFF2-40B4-BE49-F238E27FC236}">
                <a16:creationId xmlns:a16="http://schemas.microsoft.com/office/drawing/2014/main" id="{B0F6E0B9-E47F-2940-AEBA-9989FF6C2DA6}"/>
              </a:ext>
            </a:extLst>
          </p:cNvPr>
          <p:cNvPicPr>
            <a:picLocks noChangeAspect="1"/>
          </p:cNvPicPr>
          <p:nvPr/>
        </p:nvPicPr>
        <p:blipFill>
          <a:blip r:embed="rId3"/>
          <a:stretch>
            <a:fillRect/>
          </a:stretch>
        </p:blipFill>
        <p:spPr>
          <a:xfrm>
            <a:off x="926182" y="4372490"/>
            <a:ext cx="3180742" cy="1787577"/>
          </a:xfrm>
          <a:prstGeom prst="rect">
            <a:avLst/>
          </a:prstGeom>
        </p:spPr>
      </p:pic>
      <p:graphicFrame>
        <p:nvGraphicFramePr>
          <p:cNvPr id="4" name="Diagram 3">
            <a:extLst>
              <a:ext uri="{FF2B5EF4-FFF2-40B4-BE49-F238E27FC236}">
                <a16:creationId xmlns:a16="http://schemas.microsoft.com/office/drawing/2014/main" id="{CEBF0689-D813-3E42-A99B-46D5B723AA6D}"/>
              </a:ext>
            </a:extLst>
          </p:cNvPr>
          <p:cNvGraphicFramePr/>
          <p:nvPr>
            <p:extLst>
              <p:ext uri="{D42A27DB-BD31-4B8C-83A1-F6EECF244321}">
                <p14:modId xmlns:p14="http://schemas.microsoft.com/office/powerpoint/2010/main" val="3814917674"/>
              </p:ext>
            </p:extLst>
          </p:nvPr>
        </p:nvGraphicFramePr>
        <p:xfrm>
          <a:off x="4116917" y="1403768"/>
          <a:ext cx="7266898" cy="4689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372CDC6F-06AC-FA4C-B340-3A2E69AC2D5C}"/>
              </a:ext>
            </a:extLst>
          </p:cNvPr>
          <p:cNvPicPr>
            <a:picLocks noChangeAspect="1"/>
          </p:cNvPicPr>
          <p:nvPr/>
        </p:nvPicPr>
        <p:blipFill>
          <a:blip r:embed="rId9"/>
          <a:stretch>
            <a:fillRect/>
          </a:stretch>
        </p:blipFill>
        <p:spPr>
          <a:xfrm>
            <a:off x="9449968" y="1270644"/>
            <a:ext cx="2413532" cy="1118466"/>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EF007F17-7691-B94E-B4E9-0D0F6DA82F69}"/>
              </a:ext>
            </a:extLst>
          </p:cNvPr>
          <p:cNvPicPr>
            <a:picLocks noChangeAspect="1"/>
          </p:cNvPicPr>
          <p:nvPr/>
        </p:nvPicPr>
        <p:blipFill>
          <a:blip r:embed="rId10"/>
          <a:stretch>
            <a:fillRect/>
          </a:stretch>
        </p:blipFill>
        <p:spPr>
          <a:xfrm>
            <a:off x="3105507" y="2198945"/>
            <a:ext cx="2139068" cy="1608446"/>
          </a:xfrm>
          <a:prstGeom prst="rect">
            <a:avLst/>
          </a:prstGeom>
        </p:spPr>
      </p:pic>
      <p:sp>
        <p:nvSpPr>
          <p:cNvPr id="11" name="Left Brace 10">
            <a:extLst>
              <a:ext uri="{FF2B5EF4-FFF2-40B4-BE49-F238E27FC236}">
                <a16:creationId xmlns:a16="http://schemas.microsoft.com/office/drawing/2014/main" id="{4621B24D-625D-A445-8DAB-F6D6F78B3022}"/>
              </a:ext>
            </a:extLst>
          </p:cNvPr>
          <p:cNvSpPr/>
          <p:nvPr/>
        </p:nvSpPr>
        <p:spPr>
          <a:xfrm>
            <a:off x="5156622" y="1829877"/>
            <a:ext cx="1334124" cy="2757113"/>
          </a:xfrm>
          <a:prstGeom prst="leftBrace">
            <a:avLst>
              <a:gd name="adj1" fmla="val 4541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descr="A close up of a device&#10;&#10;Description automatically generated">
            <a:extLst>
              <a:ext uri="{FF2B5EF4-FFF2-40B4-BE49-F238E27FC236}">
                <a16:creationId xmlns:a16="http://schemas.microsoft.com/office/drawing/2014/main" id="{4E4B7889-269B-3D4E-9A1E-E5C3E480CA6E}"/>
              </a:ext>
            </a:extLst>
          </p:cNvPr>
          <p:cNvPicPr>
            <a:picLocks noChangeAspect="1"/>
          </p:cNvPicPr>
          <p:nvPr/>
        </p:nvPicPr>
        <p:blipFill>
          <a:blip r:embed="rId11"/>
          <a:stretch>
            <a:fillRect/>
          </a:stretch>
        </p:blipFill>
        <p:spPr>
          <a:xfrm>
            <a:off x="9771510" y="2522232"/>
            <a:ext cx="1782020" cy="1309900"/>
          </a:xfrm>
          <a:prstGeom prst="rect">
            <a:avLst/>
          </a:prstGeom>
        </p:spPr>
      </p:pic>
      <p:cxnSp>
        <p:nvCxnSpPr>
          <p:cNvPr id="15" name="Straight Arrow Connector 14">
            <a:extLst>
              <a:ext uri="{FF2B5EF4-FFF2-40B4-BE49-F238E27FC236}">
                <a16:creationId xmlns:a16="http://schemas.microsoft.com/office/drawing/2014/main" id="{12026469-21A9-C24E-9886-28CCFEBFC044}"/>
              </a:ext>
            </a:extLst>
          </p:cNvPr>
          <p:cNvCxnSpPr>
            <a:cxnSpLocks/>
          </p:cNvCxnSpPr>
          <p:nvPr/>
        </p:nvCxnSpPr>
        <p:spPr>
          <a:xfrm>
            <a:off x="4116917" y="5702867"/>
            <a:ext cx="2808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AFF625-935B-1248-AAC9-9313AFB6DE3E}"/>
              </a:ext>
            </a:extLst>
          </p:cNvPr>
          <p:cNvSpPr txBox="1"/>
          <p:nvPr/>
        </p:nvSpPr>
        <p:spPr>
          <a:xfrm>
            <a:off x="9161196" y="4666113"/>
            <a:ext cx="1612305" cy="1200329"/>
          </a:xfrm>
          <a:prstGeom prst="rect">
            <a:avLst/>
          </a:prstGeom>
          <a:noFill/>
        </p:spPr>
        <p:txBody>
          <a:bodyPr wrap="square" rtlCol="0">
            <a:spAutoFit/>
          </a:bodyPr>
          <a:lstStyle/>
          <a:p>
            <a:r>
              <a:rPr lang="en-US" dirty="0"/>
              <a:t>Model</a:t>
            </a:r>
          </a:p>
          <a:p>
            <a:r>
              <a:rPr lang="en-US" dirty="0"/>
              <a:t>    </a:t>
            </a:r>
          </a:p>
          <a:p>
            <a:r>
              <a:rPr lang="en-US" dirty="0"/>
              <a:t>    </a:t>
            </a:r>
          </a:p>
          <a:p>
            <a:r>
              <a:rPr lang="en-US" dirty="0"/>
              <a:t>Coral</a:t>
            </a:r>
          </a:p>
        </p:txBody>
      </p:sp>
      <p:cxnSp>
        <p:nvCxnSpPr>
          <p:cNvPr id="21" name="Straight Arrow Connector 20">
            <a:extLst>
              <a:ext uri="{FF2B5EF4-FFF2-40B4-BE49-F238E27FC236}">
                <a16:creationId xmlns:a16="http://schemas.microsoft.com/office/drawing/2014/main" id="{47EB0AA7-40A4-E647-915C-6AB48F50622B}"/>
              </a:ext>
            </a:extLst>
          </p:cNvPr>
          <p:cNvCxnSpPr>
            <a:endCxn id="19" idx="1"/>
          </p:cNvCxnSpPr>
          <p:nvPr/>
        </p:nvCxnSpPr>
        <p:spPr>
          <a:xfrm>
            <a:off x="8085078" y="5006715"/>
            <a:ext cx="1076118" cy="25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4D59A4-232A-0644-A19B-3AC8CC81C8D3}"/>
              </a:ext>
            </a:extLst>
          </p:cNvPr>
          <p:cNvCxnSpPr/>
          <p:nvPr/>
        </p:nvCxnSpPr>
        <p:spPr>
          <a:xfrm>
            <a:off x="9449968" y="5006715"/>
            <a:ext cx="0" cy="569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17B3ED-29EB-5C45-92F3-E0F3E7AB34B2}"/>
              </a:ext>
            </a:extLst>
          </p:cNvPr>
          <p:cNvSpPr txBox="1"/>
          <p:nvPr/>
        </p:nvSpPr>
        <p:spPr>
          <a:xfrm>
            <a:off x="9568129" y="5060695"/>
            <a:ext cx="509666"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35437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6580682"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49" y="491776"/>
            <a:ext cx="6478353"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t>Import model to Coral</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34" name="Slide Number Placeholder 33">
            <a:extLst>
              <a:ext uri="{FF2B5EF4-FFF2-40B4-BE49-F238E27FC236}">
                <a16:creationId xmlns:a16="http://schemas.microsoft.com/office/drawing/2014/main" id="{C004E92B-6A1C-D648-94D6-F4B5AD1C4534}"/>
              </a:ext>
            </a:extLst>
          </p:cNvPr>
          <p:cNvSpPr>
            <a:spLocks noGrp="1"/>
          </p:cNvSpPr>
          <p:nvPr>
            <p:ph type="sldNum" sz="quarter" idx="12"/>
          </p:nvPr>
        </p:nvSpPr>
        <p:spPr>
          <a:xfrm>
            <a:off x="9226550" y="6359751"/>
            <a:ext cx="2743200" cy="365125"/>
          </a:xfrm>
        </p:spPr>
        <p:txBody>
          <a:bodyPr/>
          <a:lstStyle/>
          <a:p>
            <a:r>
              <a:rPr lang="en-US" dirty="0">
                <a:solidFill>
                  <a:schemeClr val="bg1"/>
                </a:solidFill>
              </a:rPr>
              <a:t>5</a:t>
            </a:r>
          </a:p>
        </p:txBody>
      </p:sp>
      <p:graphicFrame>
        <p:nvGraphicFramePr>
          <p:cNvPr id="12" name="Diagram 11">
            <a:extLst>
              <a:ext uri="{FF2B5EF4-FFF2-40B4-BE49-F238E27FC236}">
                <a16:creationId xmlns:a16="http://schemas.microsoft.com/office/drawing/2014/main" id="{4D04EE7D-DA51-5945-AEF0-AB0165A418C9}"/>
              </a:ext>
            </a:extLst>
          </p:cNvPr>
          <p:cNvGraphicFramePr/>
          <p:nvPr>
            <p:extLst>
              <p:ext uri="{D42A27DB-BD31-4B8C-83A1-F6EECF244321}">
                <p14:modId xmlns:p14="http://schemas.microsoft.com/office/powerpoint/2010/main" val="3833841966"/>
              </p:ext>
            </p:extLst>
          </p:nvPr>
        </p:nvGraphicFramePr>
        <p:xfrm>
          <a:off x="1205875" y="-660322"/>
          <a:ext cx="9780249" cy="5898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EF0E6924-C9DF-B24F-8B73-04D563CC506C}"/>
              </a:ext>
            </a:extLst>
          </p:cNvPr>
          <p:cNvGraphicFramePr/>
          <p:nvPr>
            <p:extLst>
              <p:ext uri="{D42A27DB-BD31-4B8C-83A1-F6EECF244321}">
                <p14:modId xmlns:p14="http://schemas.microsoft.com/office/powerpoint/2010/main" val="3879282604"/>
              </p:ext>
            </p:extLst>
          </p:nvPr>
        </p:nvGraphicFramePr>
        <p:xfrm>
          <a:off x="5951049" y="3000915"/>
          <a:ext cx="6073620" cy="45083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8" name="图片 50">
            <a:extLst>
              <a:ext uri="{FF2B5EF4-FFF2-40B4-BE49-F238E27FC236}">
                <a16:creationId xmlns:a16="http://schemas.microsoft.com/office/drawing/2014/main" id="{BF859B2D-650E-684E-A902-D152D4AA31DE}"/>
              </a:ext>
            </a:extLst>
          </p:cNvPr>
          <p:cNvPicPr>
            <a:picLocks noChangeAspect="1"/>
          </p:cNvPicPr>
          <p:nvPr/>
        </p:nvPicPr>
        <p:blipFill rotWithShape="1">
          <a:blip r:embed="rId13">
            <a:extLst>
              <a:ext uri="{28A0092B-C50C-407E-A947-70E740481C1C}">
                <a14:useLocalDpi xmlns:a14="http://schemas.microsoft.com/office/drawing/2010/main" val="0"/>
              </a:ext>
            </a:extLst>
          </a:blip>
          <a:srcRect b="13659"/>
          <a:stretch/>
        </p:blipFill>
        <p:spPr>
          <a:xfrm>
            <a:off x="167330" y="3503200"/>
            <a:ext cx="6073620" cy="1260000"/>
          </a:xfrm>
          <a:prstGeom prst="rect">
            <a:avLst/>
          </a:prstGeom>
        </p:spPr>
      </p:pic>
      <p:cxnSp>
        <p:nvCxnSpPr>
          <p:cNvPr id="30" name="Straight Arrow Connector 29">
            <a:extLst>
              <a:ext uri="{FF2B5EF4-FFF2-40B4-BE49-F238E27FC236}">
                <a16:creationId xmlns:a16="http://schemas.microsoft.com/office/drawing/2014/main" id="{DDC75B38-E88C-0145-8A0C-E3020D0F3724}"/>
              </a:ext>
            </a:extLst>
          </p:cNvPr>
          <p:cNvCxnSpPr>
            <a:cxnSpLocks/>
          </p:cNvCxnSpPr>
          <p:nvPr/>
        </p:nvCxnSpPr>
        <p:spPr>
          <a:xfrm>
            <a:off x="2129903" y="2889016"/>
            <a:ext cx="0" cy="6141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564A4775-8CAA-9C42-AC9B-6207AEA1B36B}"/>
              </a:ext>
            </a:extLst>
          </p:cNvPr>
          <p:cNvCxnSpPr>
            <a:stCxn id="28" idx="2"/>
            <a:endCxn id="14" idx="1"/>
          </p:cNvCxnSpPr>
          <p:nvPr/>
        </p:nvCxnSpPr>
        <p:spPr>
          <a:xfrm rot="16200000" flipH="1">
            <a:off x="4331644" y="3635695"/>
            <a:ext cx="491901" cy="27469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3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6096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5873750"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t>From .</a:t>
            </a:r>
            <a:r>
              <a:rPr lang="en-US" noProof="0" dirty="0" err="1"/>
              <a:t>tflite</a:t>
            </a:r>
            <a:r>
              <a:rPr lang="en-US" noProof="0" dirty="0"/>
              <a:t> to Coral</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49" name="Slide Number Placeholder 48">
            <a:extLst>
              <a:ext uri="{FF2B5EF4-FFF2-40B4-BE49-F238E27FC236}">
                <a16:creationId xmlns:a16="http://schemas.microsoft.com/office/drawing/2014/main" id="{86D92F44-CAA3-F84E-A188-EA5019F03538}"/>
              </a:ext>
            </a:extLst>
          </p:cNvPr>
          <p:cNvSpPr>
            <a:spLocks noGrp="1"/>
          </p:cNvSpPr>
          <p:nvPr>
            <p:ph type="sldNum" sz="quarter" idx="12"/>
          </p:nvPr>
        </p:nvSpPr>
        <p:spPr>
          <a:xfrm>
            <a:off x="9240032" y="6362206"/>
            <a:ext cx="2743200" cy="365125"/>
          </a:xfrm>
        </p:spPr>
        <p:txBody>
          <a:bodyPr/>
          <a:lstStyle/>
          <a:p>
            <a:r>
              <a:rPr lang="en-US" dirty="0">
                <a:solidFill>
                  <a:schemeClr val="bg1"/>
                </a:solidFill>
              </a:rPr>
              <a:t>6</a:t>
            </a:r>
          </a:p>
        </p:txBody>
      </p:sp>
      <p:pic>
        <p:nvPicPr>
          <p:cNvPr id="6" name="Picture 5">
            <a:extLst>
              <a:ext uri="{FF2B5EF4-FFF2-40B4-BE49-F238E27FC236}">
                <a16:creationId xmlns:a16="http://schemas.microsoft.com/office/drawing/2014/main" id="{3D9E6E94-EC88-7642-8C27-49483045F08A}"/>
              </a:ext>
            </a:extLst>
          </p:cNvPr>
          <p:cNvPicPr>
            <a:picLocks noChangeAspect="1"/>
          </p:cNvPicPr>
          <p:nvPr/>
        </p:nvPicPr>
        <p:blipFill>
          <a:blip r:embed="rId3"/>
          <a:stretch>
            <a:fillRect/>
          </a:stretch>
        </p:blipFill>
        <p:spPr>
          <a:xfrm>
            <a:off x="1256356" y="1573212"/>
            <a:ext cx="9679288" cy="4257161"/>
          </a:xfrm>
          <a:prstGeom prst="rect">
            <a:avLst/>
          </a:prstGeom>
        </p:spPr>
      </p:pic>
      <p:sp>
        <p:nvSpPr>
          <p:cNvPr id="10" name="Oval 9">
            <a:extLst>
              <a:ext uri="{FF2B5EF4-FFF2-40B4-BE49-F238E27FC236}">
                <a16:creationId xmlns:a16="http://schemas.microsoft.com/office/drawing/2014/main" id="{6AC9FDD1-61CB-CC42-83E5-AA09D7E20951}"/>
              </a:ext>
            </a:extLst>
          </p:cNvPr>
          <p:cNvSpPr/>
          <p:nvPr/>
        </p:nvSpPr>
        <p:spPr>
          <a:xfrm>
            <a:off x="3432747" y="2185536"/>
            <a:ext cx="1768839" cy="662596"/>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7F1790-B0DD-1444-B5CD-BBE6B5E193DF}"/>
              </a:ext>
            </a:extLst>
          </p:cNvPr>
          <p:cNvSpPr/>
          <p:nvPr/>
        </p:nvSpPr>
        <p:spPr>
          <a:xfrm>
            <a:off x="1104276" y="1621267"/>
            <a:ext cx="10643016" cy="31336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C635EE-42B1-FF48-992B-96F264CE5C53}"/>
              </a:ext>
            </a:extLst>
          </p:cNvPr>
          <p:cNvCxnSpPr>
            <a:cxnSpLocks/>
          </p:cNvCxnSpPr>
          <p:nvPr/>
        </p:nvCxnSpPr>
        <p:spPr>
          <a:xfrm>
            <a:off x="0" y="1403768"/>
            <a:ext cx="593795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7890A8-B856-1D46-B902-5207F9BAFE71}"/>
              </a:ext>
            </a:extLst>
          </p:cNvPr>
          <p:cNvSpPr/>
          <p:nvPr/>
        </p:nvSpPr>
        <p:spPr>
          <a:xfrm>
            <a:off x="0" y="6226629"/>
            <a:ext cx="12192000" cy="631371"/>
          </a:xfrm>
          <a:prstGeom prst="rect">
            <a:avLst/>
          </a:prstGeom>
          <a:solidFill>
            <a:srgbClr val="00306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F06F37-C1BD-8F4E-87F0-A9E4418FFF07}"/>
              </a:ext>
            </a:extLst>
          </p:cNvPr>
          <p:cNvSpPr txBox="1">
            <a:spLocks/>
          </p:cNvSpPr>
          <p:nvPr/>
        </p:nvSpPr>
        <p:spPr>
          <a:xfrm>
            <a:off x="222250" y="491776"/>
            <a:ext cx="5978134" cy="945859"/>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200" b="1" kern="1200">
                <a:solidFill>
                  <a:srgbClr val="E09E19"/>
                </a:solidFill>
                <a:latin typeface="Georgia"/>
                <a:ea typeface="+mj-ea"/>
                <a:cs typeface="Georgi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t> Next step</a:t>
            </a:r>
            <a:endParaRPr kumimoji="0" lang="en-US" b="1" i="0" u="none" strike="noStrike" kern="1200" cap="none" spc="0" normalizeH="0" baseline="0" noProof="0" dirty="0">
              <a:ln>
                <a:noFill/>
              </a:ln>
              <a:solidFill>
                <a:srgbClr val="E09E19"/>
              </a:solidFill>
              <a:effectLst/>
              <a:uLnTx/>
              <a:uFillTx/>
              <a:latin typeface="Georgia"/>
              <a:ea typeface="+mj-ea"/>
            </a:endParaRPr>
          </a:p>
        </p:txBody>
      </p:sp>
      <p:sp>
        <p:nvSpPr>
          <p:cNvPr id="7" name="TextBox 6">
            <a:extLst>
              <a:ext uri="{FF2B5EF4-FFF2-40B4-BE49-F238E27FC236}">
                <a16:creationId xmlns:a16="http://schemas.microsoft.com/office/drawing/2014/main" id="{3833DB9F-6183-9949-93EC-0A401909D222}"/>
              </a:ext>
            </a:extLst>
          </p:cNvPr>
          <p:cNvSpPr txBox="1"/>
          <p:nvPr/>
        </p:nvSpPr>
        <p:spPr>
          <a:xfrm>
            <a:off x="6096000" y="1726225"/>
            <a:ext cx="5873750" cy="2580066"/>
          </a:xfrm>
          <a:prstGeom prst="rect">
            <a:avLst/>
          </a:prstGeom>
          <a:noFill/>
        </p:spPr>
        <p:txBody>
          <a:bodyPr wrap="square" tIns="46800" rtlCol="0" anchor="ctr">
            <a:spAutoFit/>
          </a:bodyPr>
          <a:lstStyle/>
          <a:p>
            <a:r>
              <a:rPr lang="en-US" altLang="en-US" sz="2200" dirty="0">
                <a:solidFill>
                  <a:srgbClr val="002060"/>
                </a:solidFill>
              </a:rPr>
              <a:t>What we want to do later</a:t>
            </a:r>
            <a:endParaRPr lang="en-US" altLang="en-US" sz="2200" dirty="0"/>
          </a:p>
          <a:p>
            <a:pPr marL="342900" indent="-342900">
              <a:buSzPct val="80000"/>
              <a:buFont typeface="Arial" panose="020B0604020202020204" pitchFamily="34" charset="0"/>
              <a:buChar char="•"/>
            </a:pPr>
            <a:r>
              <a:rPr lang="en-US" altLang="en-US" sz="2200" dirty="0"/>
              <a:t>Re-train under quantization-aware conditions</a:t>
            </a:r>
          </a:p>
          <a:p>
            <a:pPr marL="342900" indent="-342900">
              <a:buSzPct val="80000"/>
              <a:buFont typeface="Arial" panose="020B0604020202020204" pitchFamily="34" charset="0"/>
              <a:buChar char="•"/>
            </a:pPr>
            <a:r>
              <a:rPr lang="en-US" altLang="en-US" sz="2200" dirty="0"/>
              <a:t>Convert from trained model to .</a:t>
            </a:r>
            <a:r>
              <a:rPr lang="en-US" altLang="en-US" sz="2200" dirty="0" err="1"/>
              <a:t>tflite</a:t>
            </a:r>
            <a:endParaRPr lang="en-US" altLang="en-US" sz="2200" dirty="0"/>
          </a:p>
          <a:p>
            <a:pPr marL="342900" indent="-342900">
              <a:buSzPct val="80000"/>
              <a:buFont typeface="Arial" panose="020B0604020202020204" pitchFamily="34" charset="0"/>
              <a:buChar char="•"/>
            </a:pPr>
            <a:r>
              <a:rPr lang="en-US" altLang="en-US" sz="2200" dirty="0"/>
              <a:t>Load compiled .</a:t>
            </a:r>
            <a:r>
              <a:rPr lang="en-US" altLang="en-US" sz="2200" dirty="0" err="1"/>
              <a:t>tflite</a:t>
            </a:r>
            <a:r>
              <a:rPr lang="en-US" altLang="en-US" sz="2200" dirty="0"/>
              <a:t> to Coral</a:t>
            </a:r>
          </a:p>
          <a:p>
            <a:pPr marL="342900" indent="-342900">
              <a:buSzPct val="80000"/>
              <a:buFont typeface="Arial" panose="020B0604020202020204" pitchFamily="34" charset="0"/>
              <a:buChar char="•"/>
            </a:pPr>
            <a:r>
              <a:rPr lang="en-US" altLang="en-US" sz="2200" dirty="0"/>
              <a:t>Predictions on Coral</a:t>
            </a:r>
          </a:p>
          <a:p>
            <a:pPr marL="342900" indent="-342900">
              <a:buSzPct val="80000"/>
              <a:buFont typeface="Arial" panose="020B0604020202020204" pitchFamily="34" charset="0"/>
              <a:buChar char="•"/>
            </a:pPr>
            <a:endParaRPr lang="en-US" altLang="en-US" sz="2200" dirty="0"/>
          </a:p>
          <a:p>
            <a:pPr>
              <a:lnSpc>
                <a:spcPct val="150000"/>
              </a:lnSpc>
            </a:pPr>
            <a:endParaRPr lang="en-US" sz="2200" dirty="0"/>
          </a:p>
        </p:txBody>
      </p:sp>
      <p:sp>
        <p:nvSpPr>
          <p:cNvPr id="24" name="Slide Number Placeholder 23">
            <a:extLst>
              <a:ext uri="{FF2B5EF4-FFF2-40B4-BE49-F238E27FC236}">
                <a16:creationId xmlns:a16="http://schemas.microsoft.com/office/drawing/2014/main" id="{59CFAE4D-C8A0-1242-B839-2C24FBB66734}"/>
              </a:ext>
            </a:extLst>
          </p:cNvPr>
          <p:cNvSpPr>
            <a:spLocks noGrp="1"/>
          </p:cNvSpPr>
          <p:nvPr>
            <p:ph type="sldNum" sz="quarter" idx="12"/>
          </p:nvPr>
        </p:nvSpPr>
        <p:spPr>
          <a:xfrm>
            <a:off x="9226550" y="6359751"/>
            <a:ext cx="2743200" cy="365125"/>
          </a:xfrm>
        </p:spPr>
        <p:txBody>
          <a:bodyPr/>
          <a:lstStyle/>
          <a:p>
            <a:r>
              <a:rPr lang="en-US" dirty="0">
                <a:solidFill>
                  <a:schemeClr val="bg1"/>
                </a:solidFill>
              </a:rPr>
              <a:t>7</a:t>
            </a:r>
          </a:p>
        </p:txBody>
      </p:sp>
      <p:sp>
        <p:nvSpPr>
          <p:cNvPr id="16" name="TextBox 15">
            <a:extLst>
              <a:ext uri="{FF2B5EF4-FFF2-40B4-BE49-F238E27FC236}">
                <a16:creationId xmlns:a16="http://schemas.microsoft.com/office/drawing/2014/main" id="{FDBD48D4-E31D-0E47-A0D1-0E26019B7696}"/>
              </a:ext>
            </a:extLst>
          </p:cNvPr>
          <p:cNvSpPr txBox="1"/>
          <p:nvPr/>
        </p:nvSpPr>
        <p:spPr>
          <a:xfrm>
            <a:off x="326634" y="1726225"/>
            <a:ext cx="5873750" cy="2241576"/>
          </a:xfrm>
          <a:prstGeom prst="rect">
            <a:avLst/>
          </a:prstGeom>
          <a:noFill/>
        </p:spPr>
        <p:txBody>
          <a:bodyPr wrap="square" tIns="46800" rtlCol="0" anchor="ctr">
            <a:spAutoFit/>
          </a:bodyPr>
          <a:lstStyle/>
          <a:p>
            <a:r>
              <a:rPr lang="en-US" altLang="en-US" sz="2200" dirty="0">
                <a:solidFill>
                  <a:srgbClr val="002060"/>
                </a:solidFill>
              </a:rPr>
              <a:t>What we can do now</a:t>
            </a:r>
            <a:endParaRPr lang="en-US" altLang="en-US" sz="2200" dirty="0"/>
          </a:p>
          <a:p>
            <a:pPr marL="342900" indent="-342900">
              <a:buSzPct val="80000"/>
              <a:buFont typeface="Arial" panose="020B0604020202020204" pitchFamily="34" charset="0"/>
              <a:buChar char="•"/>
            </a:pPr>
            <a:r>
              <a:rPr lang="en-US" altLang="en-US" sz="2200" dirty="0"/>
              <a:t>Convert from trained model to .</a:t>
            </a:r>
            <a:r>
              <a:rPr lang="en-US" altLang="en-US" sz="2200" dirty="0" err="1"/>
              <a:t>tflite</a:t>
            </a:r>
            <a:endParaRPr lang="en-US" altLang="en-US" sz="2200" dirty="0"/>
          </a:p>
          <a:p>
            <a:pPr marL="342900" indent="-342900">
              <a:buSzPct val="80000"/>
              <a:buFont typeface="Arial" panose="020B0604020202020204" pitchFamily="34" charset="0"/>
              <a:buChar char="•"/>
            </a:pPr>
            <a:r>
              <a:rPr lang="en-US" altLang="en-US" sz="2200" dirty="0"/>
              <a:t>Load compiled .</a:t>
            </a:r>
            <a:r>
              <a:rPr lang="en-US" altLang="en-US" sz="2200" dirty="0" err="1"/>
              <a:t>tflite</a:t>
            </a:r>
            <a:r>
              <a:rPr lang="en-US" altLang="en-US" sz="2200" dirty="0"/>
              <a:t> to Coral</a:t>
            </a:r>
          </a:p>
          <a:p>
            <a:pPr marL="342900" indent="-342900">
              <a:buSzPct val="80000"/>
              <a:buFont typeface="Arial" panose="020B0604020202020204" pitchFamily="34" charset="0"/>
              <a:buChar char="•"/>
            </a:pPr>
            <a:r>
              <a:rPr lang="en-US" altLang="en-US" sz="2200" dirty="0"/>
              <a:t>Predictions on Coral</a:t>
            </a:r>
          </a:p>
          <a:p>
            <a:pPr marL="342900" indent="-342900">
              <a:buSzPct val="80000"/>
              <a:buFont typeface="Arial" panose="020B0604020202020204" pitchFamily="34" charset="0"/>
              <a:buChar char="•"/>
            </a:pPr>
            <a:endParaRPr lang="en-US" altLang="en-US" sz="2200" dirty="0"/>
          </a:p>
          <a:p>
            <a:pPr>
              <a:lnSpc>
                <a:spcPct val="150000"/>
              </a:lnSpc>
            </a:pPr>
            <a:endParaRPr lang="en-US" sz="2200" dirty="0"/>
          </a:p>
        </p:txBody>
      </p:sp>
    </p:spTree>
    <p:extLst>
      <p:ext uri="{BB962C8B-B14F-4D97-AF65-F5344CB8AC3E}">
        <p14:creationId xmlns:p14="http://schemas.microsoft.com/office/powerpoint/2010/main" val="77644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061"/>
        </a:solidFill>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TotalTime>
  <Words>684</Words>
  <Application>Microsoft Macintosh PowerPoint</Application>
  <PresentationFormat>Widescreen</PresentationFormat>
  <Paragraphs>114</Paragraphs>
  <Slides>11</Slides>
  <Notes>10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Georgia</vt:lpstr>
      <vt:lpstr>Office Theme</vt:lpstr>
      <vt:lpstr>Pose Estimation on Google Coral Edge TPU Dev 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Denoising for BOTDA: Non-local Means Evaluated by Recurrent Features </dc:title>
  <dc:creator>ZHI, Xiaoying</dc:creator>
  <cp:lastModifiedBy>ZHI, Xiaoying</cp:lastModifiedBy>
  <cp:revision>490</cp:revision>
  <dcterms:created xsi:type="dcterms:W3CDTF">2019-04-28T06:39:10Z</dcterms:created>
  <dcterms:modified xsi:type="dcterms:W3CDTF">2019-07-08T10:42:13Z</dcterms:modified>
</cp:coreProperties>
</file>